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  <p:sldMasterId id="2147483698" r:id="rId26"/>
    <p:sldMasterId id="2147483700" r:id="rId27"/>
    <p:sldMasterId id="2147483702" r:id="rId28"/>
    <p:sldMasterId id="2147483704" r:id="rId29"/>
    <p:sldMasterId id="2147483706" r:id="rId30"/>
    <p:sldMasterId id="2147483708" r:id="rId31"/>
  </p:sldMasterIdLst>
  <p:sldIdLst>
    <p:sldId id="256" r:id="rId32"/>
    <p:sldId id="257" r:id="rId33"/>
    <p:sldId id="268" r:id="rId34"/>
    <p:sldId id="258" r:id="rId35"/>
    <p:sldId id="259" r:id="rId36"/>
    <p:sldId id="260" r:id="rId37"/>
    <p:sldId id="262" r:id="rId38"/>
    <p:sldId id="269" r:id="rId39"/>
    <p:sldId id="263" r:id="rId40"/>
    <p:sldId id="265" r:id="rId41"/>
    <p:sldId id="267" r:id="rId4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3.xml"/><Relationship Id="rId42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4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png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9;p2"/>
          <p:cNvSpPr/>
          <p:nvPr/>
        </p:nvSpPr>
        <p:spPr>
          <a:xfrm>
            <a:off x="8341920" y="4644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43" name="Google Shape;10;p2"/>
          <p:cNvPicPr/>
          <p:nvPr/>
        </p:nvPicPr>
        <p:blipFill>
          <a:blip r:embed="rId3"/>
          <a:srcRect l="25238" r="24663"/>
          <a:stretch/>
        </p:blipFill>
        <p:spPr>
          <a:xfrm flipH="1">
            <a:off x="-358920" y="-484200"/>
            <a:ext cx="1732320" cy="182844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1;p2"/>
          <p:cNvPicPr/>
          <p:nvPr/>
        </p:nvPicPr>
        <p:blipFill>
          <a:blip r:embed="rId4"/>
          <a:srcRect l="15575" r="17319"/>
          <a:stretch/>
        </p:blipFill>
        <p:spPr>
          <a:xfrm rot="7309200">
            <a:off x="7873200" y="3692160"/>
            <a:ext cx="2324520" cy="1828440"/>
          </a:xfrm>
          <a:prstGeom prst="rect">
            <a:avLst/>
          </a:prstGeom>
          <a:ln w="0">
            <a:noFill/>
          </a:ln>
        </p:spPr>
      </p:pic>
      <p:grpSp>
        <p:nvGrpSpPr>
          <p:cNvPr id="3" name="Google Shape;12;p2"/>
          <p:cNvGrpSpPr/>
          <p:nvPr/>
        </p:nvGrpSpPr>
        <p:grpSpPr>
          <a:xfrm>
            <a:off x="241920" y="185040"/>
            <a:ext cx="8602560" cy="2913480"/>
            <a:chOff x="241920" y="185040"/>
            <a:chExt cx="8602560" cy="2913480"/>
          </a:xfrm>
        </p:grpSpPr>
        <p:sp>
          <p:nvSpPr>
            <p:cNvPr id="4" name="Google Shape;13;p2"/>
            <p:cNvSpPr/>
            <p:nvPr/>
          </p:nvSpPr>
          <p:spPr>
            <a:xfrm>
              <a:off x="241920" y="17481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" name="Google Shape;14;p2"/>
            <p:cNvSpPr/>
            <p:nvPr/>
          </p:nvSpPr>
          <p:spPr>
            <a:xfrm>
              <a:off x="6123960" y="1850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8570520" y="28245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7" name="Google Shape;16;p2"/>
          <p:cNvGrpSpPr/>
          <p:nvPr/>
        </p:nvGrpSpPr>
        <p:grpSpPr>
          <a:xfrm>
            <a:off x="2450520" y="305640"/>
            <a:ext cx="2258280" cy="4574880"/>
            <a:chOff x="2450520" y="305640"/>
            <a:chExt cx="2258280" cy="4574880"/>
          </a:xfrm>
        </p:grpSpPr>
        <p:grpSp>
          <p:nvGrpSpPr>
            <p:cNvPr id="8" name="Google Shape;17;p2"/>
            <p:cNvGrpSpPr/>
            <p:nvPr/>
          </p:nvGrpSpPr>
          <p:grpSpPr>
            <a:xfrm>
              <a:off x="2450520" y="305640"/>
              <a:ext cx="273960" cy="32400"/>
              <a:chOff x="2450520" y="305640"/>
              <a:chExt cx="273960" cy="32400"/>
            </a:xfrm>
          </p:grpSpPr>
          <p:sp>
            <p:nvSpPr>
              <p:cNvPr id="9" name="Google Shape;18;p2"/>
              <p:cNvSpPr/>
              <p:nvPr/>
            </p:nvSpPr>
            <p:spPr>
              <a:xfrm>
                <a:off x="245052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" name="Google Shape;19;p2"/>
              <p:cNvSpPr/>
              <p:nvPr/>
            </p:nvSpPr>
            <p:spPr>
              <a:xfrm>
                <a:off x="251100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1" name="Google Shape;20;p2"/>
              <p:cNvSpPr/>
              <p:nvPr/>
            </p:nvSpPr>
            <p:spPr>
              <a:xfrm>
                <a:off x="257148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2" name="Google Shape;21;p2"/>
              <p:cNvSpPr/>
              <p:nvPr/>
            </p:nvSpPr>
            <p:spPr>
              <a:xfrm>
                <a:off x="263196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3" name="Google Shape;22;p2"/>
              <p:cNvSpPr/>
              <p:nvPr/>
            </p:nvSpPr>
            <p:spPr>
              <a:xfrm>
                <a:off x="2692080" y="3056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4" name="Google Shape;23;p2"/>
            <p:cNvGrpSpPr/>
            <p:nvPr/>
          </p:nvGrpSpPr>
          <p:grpSpPr>
            <a:xfrm>
              <a:off x="4434840" y="4848120"/>
              <a:ext cx="273960" cy="32400"/>
              <a:chOff x="4434840" y="4848120"/>
              <a:chExt cx="273960" cy="32400"/>
            </a:xfrm>
          </p:grpSpPr>
          <p:sp>
            <p:nvSpPr>
              <p:cNvPr id="15" name="Google Shape;24;p2"/>
              <p:cNvSpPr/>
              <p:nvPr/>
            </p:nvSpPr>
            <p:spPr>
              <a:xfrm>
                <a:off x="443484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6" name="Google Shape;25;p2"/>
              <p:cNvSpPr/>
              <p:nvPr/>
            </p:nvSpPr>
            <p:spPr>
              <a:xfrm>
                <a:off x="449532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7" name="Google Shape;26;p2"/>
              <p:cNvSpPr/>
              <p:nvPr/>
            </p:nvSpPr>
            <p:spPr>
              <a:xfrm>
                <a:off x="455580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8" name="Google Shape;27;p2"/>
              <p:cNvSpPr/>
              <p:nvPr/>
            </p:nvSpPr>
            <p:spPr>
              <a:xfrm>
                <a:off x="461592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9" name="Google Shape;28;p2"/>
              <p:cNvSpPr/>
              <p:nvPr/>
            </p:nvSpPr>
            <p:spPr>
              <a:xfrm>
                <a:off x="4676400" y="484812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</p:grpSp>
      <p:pic>
        <p:nvPicPr>
          <p:cNvPr id="20" name="Google Shape;29;p2"/>
          <p:cNvPicPr/>
          <p:nvPr/>
        </p:nvPicPr>
        <p:blipFill>
          <a:blip r:embed="rId5"/>
          <a:srcRect l="57098" t="16029" r="3509" b="43399"/>
          <a:stretch/>
        </p:blipFill>
        <p:spPr>
          <a:xfrm>
            <a:off x="27360" y="4233240"/>
            <a:ext cx="1371240" cy="1371240"/>
          </a:xfrm>
          <a:prstGeom prst="rect">
            <a:avLst/>
          </a:prstGeom>
          <a:ln w="0">
            <a:noFill/>
          </a:ln>
        </p:spPr>
      </p:pic>
      <p:grpSp>
        <p:nvGrpSpPr>
          <p:cNvPr id="21" name="Google Shape;30;p2"/>
          <p:cNvGrpSpPr/>
          <p:nvPr/>
        </p:nvGrpSpPr>
        <p:grpSpPr>
          <a:xfrm>
            <a:off x="-548640" y="1564200"/>
            <a:ext cx="10103760" cy="2444760"/>
            <a:chOff x="-548640" y="1564200"/>
            <a:chExt cx="10103760" cy="2444760"/>
          </a:xfrm>
        </p:grpSpPr>
        <p:grpSp>
          <p:nvGrpSpPr>
            <p:cNvPr id="22" name="Google Shape;31;p2"/>
            <p:cNvGrpSpPr/>
            <p:nvPr/>
          </p:nvGrpSpPr>
          <p:grpSpPr>
            <a:xfrm>
              <a:off x="-548640" y="2912400"/>
              <a:ext cx="1096560" cy="1096560"/>
              <a:chOff x="-548640" y="2912400"/>
              <a:chExt cx="1096560" cy="1096560"/>
            </a:xfrm>
          </p:grpSpPr>
          <p:sp>
            <p:nvSpPr>
              <p:cNvPr id="23" name="Google Shape;32;p2"/>
              <p:cNvSpPr/>
              <p:nvPr/>
            </p:nvSpPr>
            <p:spPr>
              <a:xfrm>
                <a:off x="-548640" y="291240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" name="Google Shape;33;p2"/>
              <p:cNvSpPr/>
              <p:nvPr/>
            </p:nvSpPr>
            <p:spPr>
              <a:xfrm>
                <a:off x="-492120" y="29689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" name="Google Shape;34;p2"/>
              <p:cNvSpPr/>
              <p:nvPr/>
            </p:nvSpPr>
            <p:spPr>
              <a:xfrm>
                <a:off x="-438840" y="30218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" name="Google Shape;35;p2"/>
              <p:cNvSpPr/>
              <p:nvPr/>
            </p:nvSpPr>
            <p:spPr>
              <a:xfrm>
                <a:off x="-384120" y="30769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7" name="Google Shape;36;p2"/>
              <p:cNvSpPr/>
              <p:nvPr/>
            </p:nvSpPr>
            <p:spPr>
              <a:xfrm>
                <a:off x="-329040" y="31316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8" name="Google Shape;37;p2"/>
              <p:cNvSpPr/>
              <p:nvPr/>
            </p:nvSpPr>
            <p:spPr>
              <a:xfrm>
                <a:off x="-274320" y="31863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9" name="Google Shape;38;p2"/>
              <p:cNvSpPr/>
              <p:nvPr/>
            </p:nvSpPr>
            <p:spPr>
              <a:xfrm>
                <a:off x="-213480" y="324756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" name="Google Shape;39;p2"/>
              <p:cNvSpPr/>
              <p:nvPr/>
            </p:nvSpPr>
            <p:spPr>
              <a:xfrm>
                <a:off x="-152280" y="33084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1" name="Google Shape;40;p2"/>
            <p:cNvGrpSpPr/>
            <p:nvPr/>
          </p:nvGrpSpPr>
          <p:grpSpPr>
            <a:xfrm>
              <a:off x="8732520" y="1564200"/>
              <a:ext cx="822600" cy="822600"/>
              <a:chOff x="8732520" y="1564200"/>
              <a:chExt cx="822600" cy="822600"/>
            </a:xfrm>
          </p:grpSpPr>
          <p:sp>
            <p:nvSpPr>
              <p:cNvPr id="32" name="Google Shape;41;p2"/>
              <p:cNvSpPr/>
              <p:nvPr/>
            </p:nvSpPr>
            <p:spPr>
              <a:xfrm>
                <a:off x="8732520" y="15642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" name="Google Shape;42;p2"/>
              <p:cNvSpPr/>
              <p:nvPr/>
            </p:nvSpPr>
            <p:spPr>
              <a:xfrm>
                <a:off x="8775000" y="16066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" name="Google Shape;43;p2"/>
              <p:cNvSpPr/>
              <p:nvPr/>
            </p:nvSpPr>
            <p:spPr>
              <a:xfrm>
                <a:off x="8814600" y="1646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" name="Google Shape;44;p2"/>
              <p:cNvSpPr/>
              <p:nvPr/>
            </p:nvSpPr>
            <p:spPr>
              <a:xfrm>
                <a:off x="8856000" y="168768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" name="Google Shape;45;p2"/>
              <p:cNvSpPr/>
              <p:nvPr/>
            </p:nvSpPr>
            <p:spPr>
              <a:xfrm>
                <a:off x="8897040" y="172872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" name="Google Shape;46;p2"/>
              <p:cNvSpPr/>
              <p:nvPr/>
            </p:nvSpPr>
            <p:spPr>
              <a:xfrm>
                <a:off x="8938080" y="17697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8" name="Google Shape;47;p2"/>
              <p:cNvSpPr/>
              <p:nvPr/>
            </p:nvSpPr>
            <p:spPr>
              <a:xfrm>
                <a:off x="8983800" y="18154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" name="Google Shape;48;p2"/>
              <p:cNvSpPr/>
              <p:nvPr/>
            </p:nvSpPr>
            <p:spPr>
              <a:xfrm>
                <a:off x="9029880" y="18612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1160" y="1203120"/>
            <a:ext cx="7321320" cy="2086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420;p19"/>
          <p:cNvPicPr/>
          <p:nvPr/>
        </p:nvPicPr>
        <p:blipFill>
          <a:blip r:embed="rId3">
            <a:alphaModFix amt="63000"/>
          </a:blip>
          <a:srcRect l="50780" t="55966" r="5115"/>
          <a:stretch/>
        </p:blipFill>
        <p:spPr>
          <a:xfrm rot="1522200">
            <a:off x="7492320" y="3947760"/>
            <a:ext cx="2343240" cy="2284560"/>
          </a:xfrm>
          <a:prstGeom prst="rect">
            <a:avLst/>
          </a:prstGeom>
          <a:ln w="0">
            <a:noFill/>
          </a:ln>
        </p:spPr>
      </p:pic>
      <p:sp>
        <p:nvSpPr>
          <p:cNvPr id="218" name="Google Shape;421;p19"/>
          <p:cNvSpPr/>
          <p:nvPr/>
        </p:nvSpPr>
        <p:spPr>
          <a:xfrm rot="10800000">
            <a:off x="8611200" y="31662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219" name="Google Shape;422;p19"/>
          <p:cNvGrpSpPr/>
          <p:nvPr/>
        </p:nvGrpSpPr>
        <p:grpSpPr>
          <a:xfrm>
            <a:off x="442440" y="1799640"/>
            <a:ext cx="32400" cy="273960"/>
            <a:chOff x="442440" y="1799640"/>
            <a:chExt cx="32400" cy="273960"/>
          </a:xfrm>
        </p:grpSpPr>
        <p:sp>
          <p:nvSpPr>
            <p:cNvPr id="220" name="Google Shape;423;p19"/>
            <p:cNvSpPr/>
            <p:nvPr/>
          </p:nvSpPr>
          <p:spPr>
            <a:xfrm rot="5400000">
              <a:off x="442440" y="17996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21" name="Google Shape;424;p19"/>
            <p:cNvSpPr/>
            <p:nvPr/>
          </p:nvSpPr>
          <p:spPr>
            <a:xfrm rot="5400000">
              <a:off x="442440" y="18597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22" name="Google Shape;425;p19"/>
            <p:cNvSpPr/>
            <p:nvPr/>
          </p:nvSpPr>
          <p:spPr>
            <a:xfrm rot="5400000">
              <a:off x="442440" y="1920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23" name="Google Shape;426;p19"/>
            <p:cNvSpPr/>
            <p:nvPr/>
          </p:nvSpPr>
          <p:spPr>
            <a:xfrm rot="5400000">
              <a:off x="442440" y="19807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24" name="Google Shape;427;p19"/>
            <p:cNvSpPr/>
            <p:nvPr/>
          </p:nvSpPr>
          <p:spPr>
            <a:xfrm rot="5400000">
              <a:off x="442440" y="20412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225" name="Google Shape;428;p19"/>
          <p:cNvGrpSpPr/>
          <p:nvPr/>
        </p:nvGrpSpPr>
        <p:grpSpPr>
          <a:xfrm>
            <a:off x="-548640" y="564840"/>
            <a:ext cx="10108080" cy="3773160"/>
            <a:chOff x="-548640" y="564840"/>
            <a:chExt cx="10108080" cy="3773160"/>
          </a:xfrm>
        </p:grpSpPr>
        <p:grpSp>
          <p:nvGrpSpPr>
            <p:cNvPr id="226" name="Google Shape;429;p19"/>
            <p:cNvGrpSpPr/>
            <p:nvPr/>
          </p:nvGrpSpPr>
          <p:grpSpPr>
            <a:xfrm>
              <a:off x="-548640" y="564840"/>
              <a:ext cx="1096920" cy="1096920"/>
              <a:chOff x="-548640" y="564840"/>
              <a:chExt cx="1096920" cy="1096920"/>
            </a:xfrm>
          </p:grpSpPr>
          <p:sp>
            <p:nvSpPr>
              <p:cNvPr id="227" name="Google Shape;430;p19"/>
              <p:cNvSpPr/>
              <p:nvPr/>
            </p:nvSpPr>
            <p:spPr>
              <a:xfrm>
                <a:off x="-548640" y="56484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28" name="Google Shape;431;p19"/>
              <p:cNvSpPr/>
              <p:nvPr/>
            </p:nvSpPr>
            <p:spPr>
              <a:xfrm>
                <a:off x="-492120" y="6213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29" name="Google Shape;432;p19"/>
              <p:cNvSpPr/>
              <p:nvPr/>
            </p:nvSpPr>
            <p:spPr>
              <a:xfrm>
                <a:off x="-439200" y="6742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0" name="Google Shape;433;p19"/>
              <p:cNvSpPr/>
              <p:nvPr/>
            </p:nvSpPr>
            <p:spPr>
              <a:xfrm>
                <a:off x="-384120" y="7293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1" name="Google Shape;434;p19"/>
              <p:cNvSpPr/>
              <p:nvPr/>
            </p:nvSpPr>
            <p:spPr>
              <a:xfrm>
                <a:off x="-329040" y="7840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2" name="Google Shape;435;p19"/>
              <p:cNvSpPr/>
              <p:nvPr/>
            </p:nvSpPr>
            <p:spPr>
              <a:xfrm>
                <a:off x="-274320" y="83916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3" name="Google Shape;436;p19"/>
              <p:cNvSpPr/>
              <p:nvPr/>
            </p:nvSpPr>
            <p:spPr>
              <a:xfrm>
                <a:off x="-213480" y="90000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4" name="Google Shape;437;p19"/>
              <p:cNvSpPr/>
              <p:nvPr/>
            </p:nvSpPr>
            <p:spPr>
              <a:xfrm>
                <a:off x="-152280" y="9608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35" name="Google Shape;438;p19"/>
            <p:cNvGrpSpPr/>
            <p:nvPr/>
          </p:nvGrpSpPr>
          <p:grpSpPr>
            <a:xfrm>
              <a:off x="8736840" y="3515400"/>
              <a:ext cx="822600" cy="822600"/>
              <a:chOff x="8736840" y="3515400"/>
              <a:chExt cx="822600" cy="822600"/>
            </a:xfrm>
          </p:grpSpPr>
          <p:sp>
            <p:nvSpPr>
              <p:cNvPr id="236" name="Google Shape;439;p19"/>
              <p:cNvSpPr/>
              <p:nvPr/>
            </p:nvSpPr>
            <p:spPr>
              <a:xfrm rot="10800000">
                <a:off x="8736840" y="35154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7" name="Google Shape;440;p19"/>
              <p:cNvSpPr/>
              <p:nvPr/>
            </p:nvSpPr>
            <p:spPr>
              <a:xfrm rot="10800000">
                <a:off x="8779320" y="35578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8" name="Google Shape;441;p19"/>
              <p:cNvSpPr/>
              <p:nvPr/>
            </p:nvSpPr>
            <p:spPr>
              <a:xfrm rot="10800000">
                <a:off x="8819280" y="35974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39" name="Google Shape;442;p19"/>
              <p:cNvSpPr/>
              <p:nvPr/>
            </p:nvSpPr>
            <p:spPr>
              <a:xfrm rot="10800000">
                <a:off x="8860320" y="363888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0" name="Google Shape;443;p19"/>
              <p:cNvSpPr/>
              <p:nvPr/>
            </p:nvSpPr>
            <p:spPr>
              <a:xfrm rot="10800000">
                <a:off x="8901360" y="367992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1" name="Google Shape;444;p19"/>
              <p:cNvSpPr/>
              <p:nvPr/>
            </p:nvSpPr>
            <p:spPr>
              <a:xfrm rot="10800000">
                <a:off x="8942760" y="37209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2" name="Google Shape;445;p19"/>
              <p:cNvSpPr/>
              <p:nvPr/>
            </p:nvSpPr>
            <p:spPr>
              <a:xfrm rot="10800000">
                <a:off x="8988480" y="37666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43" name="Google Shape;446;p19"/>
              <p:cNvSpPr/>
              <p:nvPr/>
            </p:nvSpPr>
            <p:spPr>
              <a:xfrm rot="10800000">
                <a:off x="9033840" y="38124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244" name="Google Shape;447;p19"/>
          <p:cNvPicPr/>
          <p:nvPr/>
        </p:nvPicPr>
        <p:blipFill>
          <a:blip r:embed="rId4"/>
          <a:srcRect l="15074" t="23118" r="19923" b="25916"/>
          <a:stretch/>
        </p:blipFill>
        <p:spPr>
          <a:xfrm rot="21062400">
            <a:off x="-1703880" y="-714600"/>
            <a:ext cx="2707200" cy="2072880"/>
          </a:xfrm>
          <a:prstGeom prst="rect">
            <a:avLst/>
          </a:prstGeom>
          <a:ln w="0">
            <a:noFill/>
          </a:ln>
        </p:spPr>
      </p:pic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20000" y="1662120"/>
            <a:ext cx="3121920" cy="1052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451;p20"/>
          <p:cNvPicPr/>
          <p:nvPr/>
        </p:nvPicPr>
        <p:blipFill>
          <a:blip r:embed="rId3">
            <a:alphaModFix amt="63000"/>
          </a:blip>
          <a:srcRect l="3340" t="55966" r="57265"/>
          <a:stretch/>
        </p:blipFill>
        <p:spPr>
          <a:xfrm rot="10269600">
            <a:off x="7561800" y="-1049760"/>
            <a:ext cx="2351160" cy="2566440"/>
          </a:xfrm>
          <a:prstGeom prst="rect">
            <a:avLst/>
          </a:prstGeom>
          <a:ln w="0">
            <a:noFill/>
          </a:ln>
        </p:spPr>
      </p:pic>
      <p:sp>
        <p:nvSpPr>
          <p:cNvPr id="248" name="Google Shape;452;p20"/>
          <p:cNvSpPr/>
          <p:nvPr/>
        </p:nvSpPr>
        <p:spPr>
          <a:xfrm flipH="1">
            <a:off x="8599320" y="184032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249" name="Google Shape;453;p20"/>
          <p:cNvGrpSpPr/>
          <p:nvPr/>
        </p:nvGrpSpPr>
        <p:grpSpPr>
          <a:xfrm>
            <a:off x="-376920" y="942480"/>
            <a:ext cx="9931680" cy="3269160"/>
            <a:chOff x="-376920" y="942480"/>
            <a:chExt cx="9931680" cy="3269160"/>
          </a:xfrm>
        </p:grpSpPr>
        <p:grpSp>
          <p:nvGrpSpPr>
            <p:cNvPr id="250" name="Google Shape;454;p20"/>
            <p:cNvGrpSpPr/>
            <p:nvPr/>
          </p:nvGrpSpPr>
          <p:grpSpPr>
            <a:xfrm>
              <a:off x="-376920" y="3389040"/>
              <a:ext cx="822600" cy="822600"/>
              <a:chOff x="-376920" y="3389040"/>
              <a:chExt cx="822600" cy="822600"/>
            </a:xfrm>
          </p:grpSpPr>
          <p:sp>
            <p:nvSpPr>
              <p:cNvPr id="251" name="Google Shape;455;p20"/>
              <p:cNvSpPr/>
              <p:nvPr/>
            </p:nvSpPr>
            <p:spPr>
              <a:xfrm flipH="1">
                <a:off x="-377280" y="33890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2" name="Google Shape;456;p20"/>
              <p:cNvSpPr/>
              <p:nvPr/>
            </p:nvSpPr>
            <p:spPr>
              <a:xfrm flipH="1">
                <a:off x="-334800" y="34315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3" name="Google Shape;457;p20"/>
              <p:cNvSpPr/>
              <p:nvPr/>
            </p:nvSpPr>
            <p:spPr>
              <a:xfrm flipH="1">
                <a:off x="-294480" y="34711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4" name="Google Shape;458;p20"/>
              <p:cNvSpPr/>
              <p:nvPr/>
            </p:nvSpPr>
            <p:spPr>
              <a:xfrm flipH="1">
                <a:off x="-253800" y="35125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5" name="Google Shape;459;p20"/>
              <p:cNvSpPr/>
              <p:nvPr/>
            </p:nvSpPr>
            <p:spPr>
              <a:xfrm flipH="1">
                <a:off x="-212760" y="35535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6" name="Google Shape;460;p20"/>
              <p:cNvSpPr/>
              <p:nvPr/>
            </p:nvSpPr>
            <p:spPr>
              <a:xfrm flipH="1">
                <a:off x="-171000" y="35946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7" name="Google Shape;461;p20"/>
              <p:cNvSpPr/>
              <p:nvPr/>
            </p:nvSpPr>
            <p:spPr>
              <a:xfrm flipH="1">
                <a:off x="-125280" y="36403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58" name="Google Shape;462;p20"/>
              <p:cNvSpPr/>
              <p:nvPr/>
            </p:nvSpPr>
            <p:spPr>
              <a:xfrm flipH="1">
                <a:off x="-79560" y="36860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259" name="Google Shape;463;p20"/>
            <p:cNvGrpSpPr/>
            <p:nvPr/>
          </p:nvGrpSpPr>
          <p:grpSpPr>
            <a:xfrm>
              <a:off x="8732160" y="942480"/>
              <a:ext cx="822600" cy="822600"/>
              <a:chOff x="8732160" y="942480"/>
              <a:chExt cx="822600" cy="822600"/>
            </a:xfrm>
          </p:grpSpPr>
          <p:sp>
            <p:nvSpPr>
              <p:cNvPr id="260" name="Google Shape;464;p20"/>
              <p:cNvSpPr/>
              <p:nvPr/>
            </p:nvSpPr>
            <p:spPr>
              <a:xfrm flipH="1">
                <a:off x="8731800" y="94248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1" name="Google Shape;465;p20"/>
              <p:cNvSpPr/>
              <p:nvPr/>
            </p:nvSpPr>
            <p:spPr>
              <a:xfrm flipH="1">
                <a:off x="8774280" y="98496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2" name="Google Shape;466;p20"/>
              <p:cNvSpPr/>
              <p:nvPr/>
            </p:nvSpPr>
            <p:spPr>
              <a:xfrm flipH="1">
                <a:off x="8814600" y="10249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3" name="Google Shape;467;p20"/>
              <p:cNvSpPr/>
              <p:nvPr/>
            </p:nvSpPr>
            <p:spPr>
              <a:xfrm flipH="1">
                <a:off x="8855280" y="106596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4" name="Google Shape;468;p20"/>
              <p:cNvSpPr/>
              <p:nvPr/>
            </p:nvSpPr>
            <p:spPr>
              <a:xfrm flipH="1">
                <a:off x="8896320" y="11070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5" name="Google Shape;469;p20"/>
              <p:cNvSpPr/>
              <p:nvPr/>
            </p:nvSpPr>
            <p:spPr>
              <a:xfrm flipH="1">
                <a:off x="8938080" y="11484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6" name="Google Shape;470;p20"/>
              <p:cNvSpPr/>
              <p:nvPr/>
            </p:nvSpPr>
            <p:spPr>
              <a:xfrm flipH="1">
                <a:off x="8983800" y="11941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7" name="Google Shape;471;p20"/>
              <p:cNvSpPr/>
              <p:nvPr/>
            </p:nvSpPr>
            <p:spPr>
              <a:xfrm flipH="1">
                <a:off x="9029880" y="12398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268" name="Google Shape;472;p20"/>
          <p:cNvPicPr/>
          <p:nvPr/>
        </p:nvPicPr>
        <p:blipFill>
          <a:blip r:embed="rId4"/>
          <a:srcRect l="10330" t="19134" r="12747" b="11417"/>
          <a:stretch/>
        </p:blipFill>
        <p:spPr>
          <a:xfrm rot="5164200" flipH="1">
            <a:off x="-717120" y="3944160"/>
            <a:ext cx="2367000" cy="2086920"/>
          </a:xfrm>
          <a:prstGeom prst="rect">
            <a:avLst/>
          </a:prstGeom>
          <a:ln w="0">
            <a:noFill/>
          </a:ln>
        </p:spPr>
      </p:pic>
      <p:grpSp>
        <p:nvGrpSpPr>
          <p:cNvPr id="269" name="Google Shape;473;p20"/>
          <p:cNvGrpSpPr/>
          <p:nvPr/>
        </p:nvGrpSpPr>
        <p:grpSpPr>
          <a:xfrm>
            <a:off x="505800" y="3019680"/>
            <a:ext cx="32400" cy="273960"/>
            <a:chOff x="505800" y="3019680"/>
            <a:chExt cx="32400" cy="273960"/>
          </a:xfrm>
        </p:grpSpPr>
        <p:sp>
          <p:nvSpPr>
            <p:cNvPr id="270" name="Google Shape;474;p20"/>
            <p:cNvSpPr/>
            <p:nvPr/>
          </p:nvSpPr>
          <p:spPr>
            <a:xfrm rot="5400000" flipV="1">
              <a:off x="505800" y="30196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1" name="Google Shape;475;p20"/>
            <p:cNvSpPr/>
            <p:nvPr/>
          </p:nvSpPr>
          <p:spPr>
            <a:xfrm rot="5400000" flipV="1">
              <a:off x="505800" y="30798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2" name="Google Shape;476;p20"/>
            <p:cNvSpPr/>
            <p:nvPr/>
          </p:nvSpPr>
          <p:spPr>
            <a:xfrm rot="5400000" flipV="1">
              <a:off x="505800" y="31402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3" name="Google Shape;477;p20"/>
            <p:cNvSpPr/>
            <p:nvPr/>
          </p:nvSpPr>
          <p:spPr>
            <a:xfrm rot="5400000" flipV="1">
              <a:off x="505800" y="32007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4" name="Google Shape;478;p20"/>
            <p:cNvSpPr/>
            <p:nvPr/>
          </p:nvSpPr>
          <p:spPr>
            <a:xfrm rot="5400000" flipV="1">
              <a:off x="505800" y="3261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744800" y="1909440"/>
            <a:ext cx="3076920" cy="65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291680" y="2336040"/>
            <a:ext cx="3804840" cy="1644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8" name="PlaceHolder 2"/>
          <p:cNvSpPr>
            <a:spLocks noGrp="1"/>
          </p:cNvSpPr>
          <p:nvPr>
            <p:ph type="title"/>
          </p:nvPr>
        </p:nvSpPr>
        <p:spPr>
          <a:xfrm>
            <a:off x="1371600" y="1162440"/>
            <a:ext cx="1096920" cy="10969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8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4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79" name="Google Shape;54;p3"/>
          <p:cNvPicPr/>
          <p:nvPr/>
        </p:nvPicPr>
        <p:blipFill>
          <a:blip r:embed="rId3">
            <a:alphaModFix amt="77000"/>
          </a:blip>
          <a:srcRect l="51169" t="56240" r="6542"/>
          <a:stretch/>
        </p:blipFill>
        <p:spPr>
          <a:xfrm flipH="1">
            <a:off x="-855360" y="3742200"/>
            <a:ext cx="2226960" cy="2250360"/>
          </a:xfrm>
          <a:prstGeom prst="rect">
            <a:avLst/>
          </a:prstGeom>
          <a:ln w="0">
            <a:noFill/>
          </a:ln>
        </p:spPr>
      </p:pic>
      <p:pic>
        <p:nvPicPr>
          <p:cNvPr id="280" name="Google Shape;55;p3"/>
          <p:cNvPicPr/>
          <p:nvPr/>
        </p:nvPicPr>
        <p:blipFill>
          <a:blip r:embed="rId3">
            <a:alphaModFix amt="77000"/>
          </a:blip>
          <a:srcRect l="55131" t="4844" r="2579" b="82335"/>
          <a:stretch/>
        </p:blipFill>
        <p:spPr>
          <a:xfrm rot="10800000" flipH="1">
            <a:off x="7903080" y="82440"/>
            <a:ext cx="1547640" cy="456840"/>
          </a:xfrm>
          <a:prstGeom prst="rect">
            <a:avLst/>
          </a:prstGeom>
          <a:ln w="0">
            <a:noFill/>
          </a:ln>
        </p:spPr>
      </p:pic>
      <p:sp>
        <p:nvSpPr>
          <p:cNvPr id="281" name="Google Shape;56;p3"/>
          <p:cNvSpPr/>
          <p:nvPr/>
        </p:nvSpPr>
        <p:spPr>
          <a:xfrm flipH="1">
            <a:off x="120240" y="34682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282" name="Google Shape;57;p3"/>
          <p:cNvGrpSpPr/>
          <p:nvPr/>
        </p:nvGrpSpPr>
        <p:grpSpPr>
          <a:xfrm>
            <a:off x="1407960" y="597960"/>
            <a:ext cx="7665120" cy="4299840"/>
            <a:chOff x="1407960" y="597960"/>
            <a:chExt cx="7665120" cy="4299840"/>
          </a:xfrm>
        </p:grpSpPr>
        <p:grpSp>
          <p:nvGrpSpPr>
            <p:cNvPr id="283" name="Google Shape;58;p3"/>
            <p:cNvGrpSpPr/>
            <p:nvPr/>
          </p:nvGrpSpPr>
          <p:grpSpPr>
            <a:xfrm>
              <a:off x="8799120" y="597960"/>
              <a:ext cx="273960" cy="32400"/>
              <a:chOff x="8799120" y="597960"/>
              <a:chExt cx="273960" cy="32400"/>
            </a:xfrm>
          </p:grpSpPr>
          <p:sp>
            <p:nvSpPr>
              <p:cNvPr id="284" name="Google Shape;59;p3"/>
              <p:cNvSpPr/>
              <p:nvPr/>
            </p:nvSpPr>
            <p:spPr>
              <a:xfrm flipH="1">
                <a:off x="9040680" y="5979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85" name="Google Shape;60;p3"/>
              <p:cNvSpPr/>
              <p:nvPr/>
            </p:nvSpPr>
            <p:spPr>
              <a:xfrm flipH="1">
                <a:off x="8980560" y="5979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86" name="Google Shape;61;p3"/>
              <p:cNvSpPr/>
              <p:nvPr/>
            </p:nvSpPr>
            <p:spPr>
              <a:xfrm flipH="1">
                <a:off x="8920080" y="5979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87" name="Google Shape;62;p3"/>
              <p:cNvSpPr/>
              <p:nvPr/>
            </p:nvSpPr>
            <p:spPr>
              <a:xfrm flipH="1">
                <a:off x="8859600" y="5979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88" name="Google Shape;63;p3"/>
              <p:cNvSpPr/>
              <p:nvPr/>
            </p:nvSpPr>
            <p:spPr>
              <a:xfrm flipH="1">
                <a:off x="8799120" y="5979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289" name="Google Shape;64;p3"/>
            <p:cNvGrpSpPr/>
            <p:nvPr/>
          </p:nvGrpSpPr>
          <p:grpSpPr>
            <a:xfrm>
              <a:off x="1407960" y="4865400"/>
              <a:ext cx="273960" cy="32400"/>
              <a:chOff x="1407960" y="4865400"/>
              <a:chExt cx="273960" cy="32400"/>
            </a:xfrm>
          </p:grpSpPr>
          <p:sp>
            <p:nvSpPr>
              <p:cNvPr id="290" name="Google Shape;65;p3"/>
              <p:cNvSpPr/>
              <p:nvPr/>
            </p:nvSpPr>
            <p:spPr>
              <a:xfrm flipH="1">
                <a:off x="1649520" y="486540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91" name="Google Shape;66;p3"/>
              <p:cNvSpPr/>
              <p:nvPr/>
            </p:nvSpPr>
            <p:spPr>
              <a:xfrm flipH="1">
                <a:off x="1589040" y="486540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92" name="Google Shape;67;p3"/>
              <p:cNvSpPr/>
              <p:nvPr/>
            </p:nvSpPr>
            <p:spPr>
              <a:xfrm flipH="1">
                <a:off x="1528560" y="486540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93" name="Google Shape;68;p3"/>
              <p:cNvSpPr/>
              <p:nvPr/>
            </p:nvSpPr>
            <p:spPr>
              <a:xfrm flipH="1">
                <a:off x="1468080" y="486540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294" name="Google Shape;69;p3"/>
              <p:cNvSpPr/>
              <p:nvPr/>
            </p:nvSpPr>
            <p:spPr>
              <a:xfrm flipH="1">
                <a:off x="1407960" y="486540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</p:grp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695600" y="1881360"/>
            <a:ext cx="3002040" cy="63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7" name="Google Shape;484;p21"/>
          <p:cNvGrpSpPr/>
          <p:nvPr/>
        </p:nvGrpSpPr>
        <p:grpSpPr>
          <a:xfrm>
            <a:off x="517320" y="1800000"/>
            <a:ext cx="32400" cy="273960"/>
            <a:chOff x="517320" y="1800000"/>
            <a:chExt cx="32400" cy="273960"/>
          </a:xfrm>
        </p:grpSpPr>
        <p:sp>
          <p:nvSpPr>
            <p:cNvPr id="298" name="Google Shape;485;p21"/>
            <p:cNvSpPr/>
            <p:nvPr/>
          </p:nvSpPr>
          <p:spPr>
            <a:xfrm rot="5400000">
              <a:off x="517320" y="1800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99" name="Google Shape;486;p21"/>
            <p:cNvSpPr/>
            <p:nvPr/>
          </p:nvSpPr>
          <p:spPr>
            <a:xfrm rot="5400000">
              <a:off x="517320" y="1860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00" name="Google Shape;487;p21"/>
            <p:cNvSpPr/>
            <p:nvPr/>
          </p:nvSpPr>
          <p:spPr>
            <a:xfrm rot="5400000">
              <a:off x="517320" y="19209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01" name="Google Shape;488;p21"/>
            <p:cNvSpPr/>
            <p:nvPr/>
          </p:nvSpPr>
          <p:spPr>
            <a:xfrm rot="5400000">
              <a:off x="517320" y="19810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02" name="Google Shape;489;p21"/>
            <p:cNvSpPr/>
            <p:nvPr/>
          </p:nvSpPr>
          <p:spPr>
            <a:xfrm rot="5400000">
              <a:off x="517320" y="20415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303" name="Google Shape;490;p21"/>
          <p:cNvPicPr/>
          <p:nvPr/>
        </p:nvPicPr>
        <p:blipFill>
          <a:blip r:embed="rId3"/>
          <a:srcRect l="51169" t="4835" b="80959"/>
          <a:stretch/>
        </p:blipFill>
        <p:spPr>
          <a:xfrm rot="10800000">
            <a:off x="7504920" y="4482000"/>
            <a:ext cx="2329200" cy="661320"/>
          </a:xfrm>
          <a:prstGeom prst="rect">
            <a:avLst/>
          </a:prstGeom>
          <a:ln w="0">
            <a:noFill/>
          </a:ln>
        </p:spPr>
      </p:pic>
      <p:sp>
        <p:nvSpPr>
          <p:cNvPr id="304" name="Google Shape;491;p21"/>
          <p:cNvSpPr/>
          <p:nvPr/>
        </p:nvSpPr>
        <p:spPr>
          <a:xfrm>
            <a:off x="8473680" y="328788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05" name="Google Shape;492;p21"/>
          <p:cNvGrpSpPr/>
          <p:nvPr/>
        </p:nvGrpSpPr>
        <p:grpSpPr>
          <a:xfrm>
            <a:off x="-411480" y="1022760"/>
            <a:ext cx="9966600" cy="3410280"/>
            <a:chOff x="-411480" y="1022760"/>
            <a:chExt cx="9966600" cy="3410280"/>
          </a:xfrm>
        </p:grpSpPr>
        <p:grpSp>
          <p:nvGrpSpPr>
            <p:cNvPr id="306" name="Google Shape;493;p21"/>
            <p:cNvGrpSpPr/>
            <p:nvPr/>
          </p:nvGrpSpPr>
          <p:grpSpPr>
            <a:xfrm>
              <a:off x="-411480" y="1022760"/>
              <a:ext cx="822600" cy="822600"/>
              <a:chOff x="-411480" y="1022760"/>
              <a:chExt cx="822600" cy="822600"/>
            </a:xfrm>
          </p:grpSpPr>
          <p:sp>
            <p:nvSpPr>
              <p:cNvPr id="307" name="Google Shape;494;p21"/>
              <p:cNvSpPr/>
              <p:nvPr/>
            </p:nvSpPr>
            <p:spPr>
              <a:xfrm>
                <a:off x="-411480" y="102276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8" name="Google Shape;495;p21"/>
              <p:cNvSpPr/>
              <p:nvPr/>
            </p:nvSpPr>
            <p:spPr>
              <a:xfrm>
                <a:off x="-369000" y="106524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09" name="Google Shape;496;p21"/>
              <p:cNvSpPr/>
              <p:nvPr/>
            </p:nvSpPr>
            <p:spPr>
              <a:xfrm>
                <a:off x="-329400" y="11048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0" name="Google Shape;497;p21"/>
              <p:cNvSpPr/>
              <p:nvPr/>
            </p:nvSpPr>
            <p:spPr>
              <a:xfrm>
                <a:off x="-288000" y="114624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1" name="Google Shape;498;p21"/>
              <p:cNvSpPr/>
              <p:nvPr/>
            </p:nvSpPr>
            <p:spPr>
              <a:xfrm>
                <a:off x="-246960" y="11872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2" name="Google Shape;499;p21"/>
              <p:cNvSpPr/>
              <p:nvPr/>
            </p:nvSpPr>
            <p:spPr>
              <a:xfrm>
                <a:off x="-205920" y="122832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3" name="Google Shape;500;p21"/>
              <p:cNvSpPr/>
              <p:nvPr/>
            </p:nvSpPr>
            <p:spPr>
              <a:xfrm>
                <a:off x="-160200" y="127404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4" name="Google Shape;501;p21"/>
              <p:cNvSpPr/>
              <p:nvPr/>
            </p:nvSpPr>
            <p:spPr>
              <a:xfrm>
                <a:off x="-114480" y="132012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15" name="Google Shape;502;p21"/>
            <p:cNvGrpSpPr/>
            <p:nvPr/>
          </p:nvGrpSpPr>
          <p:grpSpPr>
            <a:xfrm>
              <a:off x="8732520" y="3610440"/>
              <a:ext cx="822600" cy="822600"/>
              <a:chOff x="8732520" y="3610440"/>
              <a:chExt cx="822600" cy="822600"/>
            </a:xfrm>
          </p:grpSpPr>
          <p:sp>
            <p:nvSpPr>
              <p:cNvPr id="316" name="Google Shape;503;p21"/>
              <p:cNvSpPr/>
              <p:nvPr/>
            </p:nvSpPr>
            <p:spPr>
              <a:xfrm>
                <a:off x="8732520" y="36104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7" name="Google Shape;504;p21"/>
              <p:cNvSpPr/>
              <p:nvPr/>
            </p:nvSpPr>
            <p:spPr>
              <a:xfrm>
                <a:off x="8775000" y="36529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8" name="Google Shape;505;p21"/>
              <p:cNvSpPr/>
              <p:nvPr/>
            </p:nvSpPr>
            <p:spPr>
              <a:xfrm>
                <a:off x="8814600" y="36925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19" name="Google Shape;506;p21"/>
              <p:cNvSpPr/>
              <p:nvPr/>
            </p:nvSpPr>
            <p:spPr>
              <a:xfrm>
                <a:off x="8856000" y="37339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20" name="Google Shape;507;p21"/>
              <p:cNvSpPr/>
              <p:nvPr/>
            </p:nvSpPr>
            <p:spPr>
              <a:xfrm>
                <a:off x="8897040" y="37749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21" name="Google Shape;508;p21"/>
              <p:cNvSpPr/>
              <p:nvPr/>
            </p:nvSpPr>
            <p:spPr>
              <a:xfrm>
                <a:off x="8938080" y="38160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22" name="Google Shape;509;p21"/>
              <p:cNvSpPr/>
              <p:nvPr/>
            </p:nvSpPr>
            <p:spPr>
              <a:xfrm>
                <a:off x="8983800" y="38617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23" name="Google Shape;510;p21"/>
              <p:cNvSpPr/>
              <p:nvPr/>
            </p:nvSpPr>
            <p:spPr>
              <a:xfrm>
                <a:off x="9029880" y="39078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324" name="Google Shape;511;p21"/>
          <p:cNvPicPr/>
          <p:nvPr/>
        </p:nvPicPr>
        <p:blipFill>
          <a:blip r:embed="rId4"/>
          <a:srcRect l="10330" t="19134" r="12747" b="11417"/>
          <a:stretch/>
        </p:blipFill>
        <p:spPr>
          <a:xfrm rot="16974600">
            <a:off x="-937440" y="-789480"/>
            <a:ext cx="2367000" cy="2086920"/>
          </a:xfrm>
          <a:prstGeom prst="rect">
            <a:avLst/>
          </a:prstGeom>
          <a:ln w="0">
            <a:noFill/>
          </a:ln>
        </p:spPr>
      </p:pic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513;p22"/>
          <p:cNvGrpSpPr/>
          <p:nvPr/>
        </p:nvGrpSpPr>
        <p:grpSpPr>
          <a:xfrm>
            <a:off x="167040" y="1776240"/>
            <a:ext cx="8710920" cy="1826280"/>
            <a:chOff x="167040" y="1776240"/>
            <a:chExt cx="8710920" cy="1826280"/>
          </a:xfrm>
        </p:grpSpPr>
        <p:sp>
          <p:nvSpPr>
            <p:cNvPr id="327" name="Google Shape;514;p22"/>
            <p:cNvSpPr/>
            <p:nvPr/>
          </p:nvSpPr>
          <p:spPr>
            <a:xfrm flipH="1">
              <a:off x="8603640" y="33285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28" name="Google Shape;515;p22"/>
            <p:cNvSpPr/>
            <p:nvPr/>
          </p:nvSpPr>
          <p:spPr>
            <a:xfrm flipH="1">
              <a:off x="166680" y="17762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330" name="Google Shape;521;p22"/>
          <p:cNvPicPr/>
          <p:nvPr/>
        </p:nvPicPr>
        <p:blipFill>
          <a:blip r:embed="rId3">
            <a:alphaModFix amt="58000"/>
          </a:blip>
          <a:srcRect l="2380" r="54203" b="55966"/>
          <a:stretch/>
        </p:blipFill>
        <p:spPr>
          <a:xfrm rot="3477600">
            <a:off x="-1038960" y="-1529280"/>
            <a:ext cx="2688120" cy="2648160"/>
          </a:xfrm>
          <a:prstGeom prst="rect">
            <a:avLst/>
          </a:prstGeom>
          <a:ln w="0">
            <a:noFill/>
          </a:ln>
        </p:spPr>
      </p:pic>
      <p:pic>
        <p:nvPicPr>
          <p:cNvPr id="331" name="Google Shape;522;p22"/>
          <p:cNvPicPr/>
          <p:nvPr/>
        </p:nvPicPr>
        <p:blipFill>
          <a:blip r:embed="rId4"/>
          <a:srcRect l="12358" t="17954" r="14903" b="23637"/>
          <a:stretch/>
        </p:blipFill>
        <p:spPr>
          <a:xfrm rot="8714400">
            <a:off x="7651440" y="3826800"/>
            <a:ext cx="2670480" cy="2097000"/>
          </a:xfrm>
          <a:prstGeom prst="rect">
            <a:avLst/>
          </a:prstGeom>
          <a:ln w="0">
            <a:noFill/>
          </a:ln>
        </p:spPr>
      </p:pic>
      <p:grpSp>
        <p:nvGrpSpPr>
          <p:cNvPr id="332" name="Google Shape;523;p22"/>
          <p:cNvGrpSpPr/>
          <p:nvPr/>
        </p:nvGrpSpPr>
        <p:grpSpPr>
          <a:xfrm>
            <a:off x="-590760" y="617040"/>
            <a:ext cx="10135080" cy="2576160"/>
            <a:chOff x="-590760" y="617040"/>
            <a:chExt cx="10135080" cy="2576160"/>
          </a:xfrm>
        </p:grpSpPr>
        <p:grpSp>
          <p:nvGrpSpPr>
            <p:cNvPr id="333" name="Google Shape;524;p22"/>
            <p:cNvGrpSpPr/>
            <p:nvPr/>
          </p:nvGrpSpPr>
          <p:grpSpPr>
            <a:xfrm>
              <a:off x="-590760" y="617040"/>
              <a:ext cx="1096560" cy="1096560"/>
              <a:chOff x="-590760" y="617040"/>
              <a:chExt cx="1096560" cy="1096560"/>
            </a:xfrm>
          </p:grpSpPr>
          <p:sp>
            <p:nvSpPr>
              <p:cNvPr id="334" name="Google Shape;525;p22"/>
              <p:cNvSpPr/>
              <p:nvPr/>
            </p:nvSpPr>
            <p:spPr>
              <a:xfrm>
                <a:off x="-590760" y="6170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5" name="Google Shape;526;p22"/>
              <p:cNvSpPr/>
              <p:nvPr/>
            </p:nvSpPr>
            <p:spPr>
              <a:xfrm>
                <a:off x="-534240" y="673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6" name="Google Shape;527;p22"/>
              <p:cNvSpPr/>
              <p:nvPr/>
            </p:nvSpPr>
            <p:spPr>
              <a:xfrm>
                <a:off x="-481320" y="726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7" name="Google Shape;528;p22"/>
              <p:cNvSpPr/>
              <p:nvPr/>
            </p:nvSpPr>
            <p:spPr>
              <a:xfrm>
                <a:off x="-426240" y="781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8" name="Google Shape;529;p22"/>
              <p:cNvSpPr/>
              <p:nvPr/>
            </p:nvSpPr>
            <p:spPr>
              <a:xfrm>
                <a:off x="-371520" y="836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39" name="Google Shape;530;p22"/>
              <p:cNvSpPr/>
              <p:nvPr/>
            </p:nvSpPr>
            <p:spPr>
              <a:xfrm>
                <a:off x="-316800" y="89100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0" name="Google Shape;531;p22"/>
              <p:cNvSpPr/>
              <p:nvPr/>
            </p:nvSpPr>
            <p:spPr>
              <a:xfrm>
                <a:off x="-255600" y="9522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1" name="Google Shape;532;p22"/>
              <p:cNvSpPr/>
              <p:nvPr/>
            </p:nvSpPr>
            <p:spPr>
              <a:xfrm>
                <a:off x="-194760" y="1013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42" name="Google Shape;533;p22"/>
            <p:cNvGrpSpPr/>
            <p:nvPr/>
          </p:nvGrpSpPr>
          <p:grpSpPr>
            <a:xfrm>
              <a:off x="8721720" y="2370600"/>
              <a:ext cx="822600" cy="822600"/>
              <a:chOff x="8721720" y="2370600"/>
              <a:chExt cx="822600" cy="822600"/>
            </a:xfrm>
          </p:grpSpPr>
          <p:sp>
            <p:nvSpPr>
              <p:cNvPr id="343" name="Google Shape;534;p22"/>
              <p:cNvSpPr/>
              <p:nvPr/>
            </p:nvSpPr>
            <p:spPr>
              <a:xfrm>
                <a:off x="8721720" y="23706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4" name="Google Shape;535;p22"/>
              <p:cNvSpPr/>
              <p:nvPr/>
            </p:nvSpPr>
            <p:spPr>
              <a:xfrm>
                <a:off x="8764200" y="24130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5" name="Google Shape;536;p22"/>
              <p:cNvSpPr/>
              <p:nvPr/>
            </p:nvSpPr>
            <p:spPr>
              <a:xfrm>
                <a:off x="8803800" y="24530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6" name="Google Shape;537;p22"/>
              <p:cNvSpPr/>
              <p:nvPr/>
            </p:nvSpPr>
            <p:spPr>
              <a:xfrm>
                <a:off x="8845200" y="249408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7" name="Google Shape;538;p22"/>
              <p:cNvSpPr/>
              <p:nvPr/>
            </p:nvSpPr>
            <p:spPr>
              <a:xfrm>
                <a:off x="8886240" y="25354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8" name="Google Shape;539;p22"/>
              <p:cNvSpPr/>
              <p:nvPr/>
            </p:nvSpPr>
            <p:spPr>
              <a:xfrm>
                <a:off x="8927280" y="257652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49" name="Google Shape;540;p22"/>
              <p:cNvSpPr/>
              <p:nvPr/>
            </p:nvSpPr>
            <p:spPr>
              <a:xfrm>
                <a:off x="8973000" y="262224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50" name="Google Shape;541;p22"/>
              <p:cNvSpPr/>
              <p:nvPr/>
            </p:nvSpPr>
            <p:spPr>
              <a:xfrm>
                <a:off x="9018720" y="266796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2" name="Google Shape;546;p23"/>
          <p:cNvSpPr/>
          <p:nvPr/>
        </p:nvSpPr>
        <p:spPr>
          <a:xfrm>
            <a:off x="8623440" y="324468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53" name="Google Shape;547;p23"/>
          <p:cNvGrpSpPr/>
          <p:nvPr/>
        </p:nvGrpSpPr>
        <p:grpSpPr>
          <a:xfrm>
            <a:off x="1340640" y="4840920"/>
            <a:ext cx="273960" cy="32400"/>
            <a:chOff x="1340640" y="4840920"/>
            <a:chExt cx="273960" cy="32400"/>
          </a:xfrm>
        </p:grpSpPr>
        <p:sp>
          <p:nvSpPr>
            <p:cNvPr id="354" name="Google Shape;548;p23"/>
            <p:cNvSpPr/>
            <p:nvPr/>
          </p:nvSpPr>
          <p:spPr>
            <a:xfrm>
              <a:off x="134064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5" name="Google Shape;549;p23"/>
            <p:cNvSpPr/>
            <p:nvPr/>
          </p:nvSpPr>
          <p:spPr>
            <a:xfrm>
              <a:off x="140112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6" name="Google Shape;550;p23"/>
            <p:cNvSpPr/>
            <p:nvPr/>
          </p:nvSpPr>
          <p:spPr>
            <a:xfrm>
              <a:off x="146160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7" name="Google Shape;551;p23"/>
            <p:cNvSpPr/>
            <p:nvPr/>
          </p:nvSpPr>
          <p:spPr>
            <a:xfrm>
              <a:off x="152208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8" name="Google Shape;552;p23"/>
            <p:cNvSpPr/>
            <p:nvPr/>
          </p:nvSpPr>
          <p:spPr>
            <a:xfrm>
              <a:off x="1582200" y="484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359" name="Google Shape;553;p23"/>
          <p:cNvGrpSpPr/>
          <p:nvPr/>
        </p:nvGrpSpPr>
        <p:grpSpPr>
          <a:xfrm>
            <a:off x="-604800" y="3378960"/>
            <a:ext cx="8799840" cy="2047680"/>
            <a:chOff x="-604800" y="3378960"/>
            <a:chExt cx="8799840" cy="2047680"/>
          </a:xfrm>
        </p:grpSpPr>
        <p:grpSp>
          <p:nvGrpSpPr>
            <p:cNvPr id="360" name="Google Shape;554;p23"/>
            <p:cNvGrpSpPr/>
            <p:nvPr/>
          </p:nvGrpSpPr>
          <p:grpSpPr>
            <a:xfrm>
              <a:off x="7372440" y="4604040"/>
              <a:ext cx="822600" cy="822600"/>
              <a:chOff x="7372440" y="4604040"/>
              <a:chExt cx="822600" cy="822600"/>
            </a:xfrm>
          </p:grpSpPr>
          <p:sp>
            <p:nvSpPr>
              <p:cNvPr id="361" name="Google Shape;555;p23"/>
              <p:cNvSpPr/>
              <p:nvPr/>
            </p:nvSpPr>
            <p:spPr>
              <a:xfrm>
                <a:off x="7372440" y="46040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2" name="Google Shape;556;p23"/>
              <p:cNvSpPr/>
              <p:nvPr/>
            </p:nvSpPr>
            <p:spPr>
              <a:xfrm>
                <a:off x="7414920" y="46465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3" name="Google Shape;557;p23"/>
              <p:cNvSpPr/>
              <p:nvPr/>
            </p:nvSpPr>
            <p:spPr>
              <a:xfrm>
                <a:off x="7454520" y="46861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4" name="Google Shape;558;p23"/>
              <p:cNvSpPr/>
              <p:nvPr/>
            </p:nvSpPr>
            <p:spPr>
              <a:xfrm>
                <a:off x="7495920" y="47275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5" name="Google Shape;559;p23"/>
              <p:cNvSpPr/>
              <p:nvPr/>
            </p:nvSpPr>
            <p:spPr>
              <a:xfrm>
                <a:off x="7536960" y="47685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6" name="Google Shape;560;p23"/>
              <p:cNvSpPr/>
              <p:nvPr/>
            </p:nvSpPr>
            <p:spPr>
              <a:xfrm>
                <a:off x="7578000" y="48096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7" name="Google Shape;561;p23"/>
              <p:cNvSpPr/>
              <p:nvPr/>
            </p:nvSpPr>
            <p:spPr>
              <a:xfrm>
                <a:off x="7623720" y="48553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68" name="Google Shape;562;p23"/>
              <p:cNvSpPr/>
              <p:nvPr/>
            </p:nvSpPr>
            <p:spPr>
              <a:xfrm>
                <a:off x="7669440" y="49010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69" name="Google Shape;563;p23"/>
            <p:cNvGrpSpPr/>
            <p:nvPr/>
          </p:nvGrpSpPr>
          <p:grpSpPr>
            <a:xfrm>
              <a:off x="-604800" y="3378960"/>
              <a:ext cx="1096560" cy="1096560"/>
              <a:chOff x="-604800" y="3378960"/>
              <a:chExt cx="1096560" cy="1096560"/>
            </a:xfrm>
          </p:grpSpPr>
          <p:sp>
            <p:nvSpPr>
              <p:cNvPr id="370" name="Google Shape;564;p23"/>
              <p:cNvSpPr/>
              <p:nvPr/>
            </p:nvSpPr>
            <p:spPr>
              <a:xfrm>
                <a:off x="-604800" y="337896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1" name="Google Shape;565;p23"/>
              <p:cNvSpPr/>
              <p:nvPr/>
            </p:nvSpPr>
            <p:spPr>
              <a:xfrm>
                <a:off x="-548280" y="343548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2" name="Google Shape;566;p23"/>
              <p:cNvSpPr/>
              <p:nvPr/>
            </p:nvSpPr>
            <p:spPr>
              <a:xfrm>
                <a:off x="-495000" y="34887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3" name="Google Shape;567;p23"/>
              <p:cNvSpPr/>
              <p:nvPr/>
            </p:nvSpPr>
            <p:spPr>
              <a:xfrm>
                <a:off x="-440280" y="354348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4" name="Google Shape;568;p23"/>
              <p:cNvSpPr/>
              <p:nvPr/>
            </p:nvSpPr>
            <p:spPr>
              <a:xfrm>
                <a:off x="-385200" y="35985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5" name="Google Shape;569;p23"/>
              <p:cNvSpPr/>
              <p:nvPr/>
            </p:nvSpPr>
            <p:spPr>
              <a:xfrm>
                <a:off x="-330480" y="365328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6" name="Google Shape;570;p23"/>
              <p:cNvSpPr/>
              <p:nvPr/>
            </p:nvSpPr>
            <p:spPr>
              <a:xfrm>
                <a:off x="-269640" y="371412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77" name="Google Shape;571;p23"/>
              <p:cNvSpPr/>
              <p:nvPr/>
            </p:nvSpPr>
            <p:spPr>
              <a:xfrm>
                <a:off x="-208440" y="37753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378" name="Google Shape;572;p23"/>
          <p:cNvPicPr/>
          <p:nvPr/>
        </p:nvPicPr>
        <p:blipFill>
          <a:blip r:embed="rId3"/>
          <a:srcRect l="13851" t="18886" r="14190" b="15033"/>
          <a:stretch/>
        </p:blipFill>
        <p:spPr>
          <a:xfrm rot="996000">
            <a:off x="-1123200" y="3797640"/>
            <a:ext cx="2406960" cy="2158920"/>
          </a:xfrm>
          <a:prstGeom prst="rect">
            <a:avLst/>
          </a:prstGeom>
          <a:ln w="0">
            <a:noFill/>
          </a:ln>
        </p:spPr>
      </p:pic>
      <p:pic>
        <p:nvPicPr>
          <p:cNvPr id="379" name="Google Shape;573;p23"/>
          <p:cNvPicPr/>
          <p:nvPr/>
        </p:nvPicPr>
        <p:blipFill>
          <a:blip r:embed="rId4"/>
          <a:srcRect l="25238" r="24663"/>
          <a:stretch/>
        </p:blipFill>
        <p:spPr>
          <a:xfrm rot="9390600" flipH="1">
            <a:off x="7621920" y="3882600"/>
            <a:ext cx="2045160" cy="2158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81" name="Google Shape;582;p24"/>
          <p:cNvGrpSpPr/>
          <p:nvPr/>
        </p:nvGrpSpPr>
        <p:grpSpPr>
          <a:xfrm>
            <a:off x="517320" y="3519720"/>
            <a:ext cx="32400" cy="273960"/>
            <a:chOff x="517320" y="3519720"/>
            <a:chExt cx="32400" cy="273960"/>
          </a:xfrm>
        </p:grpSpPr>
        <p:sp>
          <p:nvSpPr>
            <p:cNvPr id="382" name="Google Shape;583;p24"/>
            <p:cNvSpPr/>
            <p:nvPr/>
          </p:nvSpPr>
          <p:spPr>
            <a:xfrm rot="5400000">
              <a:off x="517320" y="35197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3" name="Google Shape;584;p24"/>
            <p:cNvSpPr/>
            <p:nvPr/>
          </p:nvSpPr>
          <p:spPr>
            <a:xfrm rot="5400000">
              <a:off x="517320" y="35802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4" name="Google Shape;585;p24"/>
            <p:cNvSpPr/>
            <p:nvPr/>
          </p:nvSpPr>
          <p:spPr>
            <a:xfrm rot="5400000">
              <a:off x="517320" y="36406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5" name="Google Shape;586;p24"/>
            <p:cNvSpPr/>
            <p:nvPr/>
          </p:nvSpPr>
          <p:spPr>
            <a:xfrm rot="5400000">
              <a:off x="517320" y="37011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86" name="Google Shape;587;p24"/>
            <p:cNvSpPr/>
            <p:nvPr/>
          </p:nvSpPr>
          <p:spPr>
            <a:xfrm rot="5400000">
              <a:off x="517320" y="37612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387" name="Google Shape;588;p24"/>
          <p:cNvSpPr/>
          <p:nvPr/>
        </p:nvSpPr>
        <p:spPr>
          <a:xfrm>
            <a:off x="8430840" y="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388" name="Google Shape;589;p24"/>
          <p:cNvSpPr/>
          <p:nvPr/>
        </p:nvSpPr>
        <p:spPr>
          <a:xfrm>
            <a:off x="8430840" y="9234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389" name="Google Shape;590;p24"/>
          <p:cNvGrpSpPr/>
          <p:nvPr/>
        </p:nvGrpSpPr>
        <p:grpSpPr>
          <a:xfrm>
            <a:off x="-259200" y="1099080"/>
            <a:ext cx="9997200" cy="2495160"/>
            <a:chOff x="-259200" y="1099080"/>
            <a:chExt cx="9997200" cy="2495160"/>
          </a:xfrm>
        </p:grpSpPr>
        <p:grpSp>
          <p:nvGrpSpPr>
            <p:cNvPr id="390" name="Google Shape;591;p24"/>
            <p:cNvGrpSpPr/>
            <p:nvPr/>
          </p:nvGrpSpPr>
          <p:grpSpPr>
            <a:xfrm>
              <a:off x="-259200" y="2771640"/>
              <a:ext cx="822600" cy="822600"/>
              <a:chOff x="-259200" y="2771640"/>
              <a:chExt cx="822600" cy="822600"/>
            </a:xfrm>
          </p:grpSpPr>
          <p:sp>
            <p:nvSpPr>
              <p:cNvPr id="391" name="Google Shape;592;p24"/>
              <p:cNvSpPr/>
              <p:nvPr/>
            </p:nvSpPr>
            <p:spPr>
              <a:xfrm>
                <a:off x="-259200" y="27716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2" name="Google Shape;593;p24"/>
              <p:cNvSpPr/>
              <p:nvPr/>
            </p:nvSpPr>
            <p:spPr>
              <a:xfrm>
                <a:off x="-216720" y="28141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3" name="Google Shape;594;p24"/>
              <p:cNvSpPr/>
              <p:nvPr/>
            </p:nvSpPr>
            <p:spPr>
              <a:xfrm>
                <a:off x="-176760" y="28537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4" name="Google Shape;595;p24"/>
              <p:cNvSpPr/>
              <p:nvPr/>
            </p:nvSpPr>
            <p:spPr>
              <a:xfrm>
                <a:off x="-135720" y="28951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5" name="Google Shape;596;p24"/>
              <p:cNvSpPr/>
              <p:nvPr/>
            </p:nvSpPr>
            <p:spPr>
              <a:xfrm>
                <a:off x="-94680" y="29361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6" name="Google Shape;597;p24"/>
              <p:cNvSpPr/>
              <p:nvPr/>
            </p:nvSpPr>
            <p:spPr>
              <a:xfrm>
                <a:off x="-53280" y="29772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7" name="Google Shape;598;p24"/>
              <p:cNvSpPr/>
              <p:nvPr/>
            </p:nvSpPr>
            <p:spPr>
              <a:xfrm>
                <a:off x="-7560" y="30229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398" name="Google Shape;599;p24"/>
              <p:cNvSpPr/>
              <p:nvPr/>
            </p:nvSpPr>
            <p:spPr>
              <a:xfrm>
                <a:off x="38160" y="30690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399" name="Google Shape;600;p24"/>
            <p:cNvGrpSpPr/>
            <p:nvPr/>
          </p:nvGrpSpPr>
          <p:grpSpPr>
            <a:xfrm>
              <a:off x="8641080" y="1099080"/>
              <a:ext cx="1096920" cy="1096920"/>
              <a:chOff x="8641080" y="1099080"/>
              <a:chExt cx="1096920" cy="1096920"/>
            </a:xfrm>
          </p:grpSpPr>
          <p:sp>
            <p:nvSpPr>
              <p:cNvPr id="400" name="Google Shape;601;p24"/>
              <p:cNvSpPr/>
              <p:nvPr/>
            </p:nvSpPr>
            <p:spPr>
              <a:xfrm>
                <a:off x="8641080" y="109908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1" name="Google Shape;602;p24"/>
              <p:cNvSpPr/>
              <p:nvPr/>
            </p:nvSpPr>
            <p:spPr>
              <a:xfrm>
                <a:off x="8697600" y="115560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2" name="Google Shape;603;p24"/>
              <p:cNvSpPr/>
              <p:nvPr/>
            </p:nvSpPr>
            <p:spPr>
              <a:xfrm>
                <a:off x="8750520" y="120852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3" name="Google Shape;604;p24"/>
              <p:cNvSpPr/>
              <p:nvPr/>
            </p:nvSpPr>
            <p:spPr>
              <a:xfrm>
                <a:off x="8805600" y="126360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4" name="Google Shape;605;p24"/>
              <p:cNvSpPr/>
              <p:nvPr/>
            </p:nvSpPr>
            <p:spPr>
              <a:xfrm>
                <a:off x="8860680" y="13183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5" name="Google Shape;606;p24"/>
              <p:cNvSpPr/>
              <p:nvPr/>
            </p:nvSpPr>
            <p:spPr>
              <a:xfrm>
                <a:off x="8915400" y="137304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6" name="Google Shape;607;p24"/>
              <p:cNvSpPr/>
              <p:nvPr/>
            </p:nvSpPr>
            <p:spPr>
              <a:xfrm>
                <a:off x="8976240" y="143424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07" name="Google Shape;608;p24"/>
              <p:cNvSpPr/>
              <p:nvPr/>
            </p:nvSpPr>
            <p:spPr>
              <a:xfrm>
                <a:off x="9037440" y="149508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408" name="Google Shape;609;p24"/>
          <p:cNvPicPr/>
          <p:nvPr/>
        </p:nvPicPr>
        <p:blipFill>
          <a:blip r:embed="rId3"/>
          <a:srcRect l="21721" r="22381"/>
          <a:stretch/>
        </p:blipFill>
        <p:spPr>
          <a:xfrm>
            <a:off x="-729720" y="3156480"/>
            <a:ext cx="2075400" cy="1957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611;p25"/>
          <p:cNvPicPr/>
          <p:nvPr/>
        </p:nvPicPr>
        <p:blipFill>
          <a:blip r:embed="rId3">
            <a:alphaModFix amt="70000"/>
          </a:blip>
          <a:srcRect l="57128" t="18431" b="44949"/>
          <a:stretch/>
        </p:blipFill>
        <p:spPr>
          <a:xfrm rot="5669400" flipH="1">
            <a:off x="-828000" y="-713160"/>
            <a:ext cx="2148480" cy="1792080"/>
          </a:xfrm>
          <a:prstGeom prst="rect">
            <a:avLst/>
          </a:prstGeom>
          <a:ln w="0">
            <a:noFill/>
          </a:ln>
        </p:spPr>
      </p:pic>
      <p:sp>
        <p:nvSpPr>
          <p:cNvPr id="410" name="Google Shape;612;p25"/>
          <p:cNvSpPr/>
          <p:nvPr/>
        </p:nvSpPr>
        <p:spPr>
          <a:xfrm>
            <a:off x="8565120" y="30146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11" name="Google Shape;613;p25"/>
          <p:cNvGrpSpPr/>
          <p:nvPr/>
        </p:nvGrpSpPr>
        <p:grpSpPr>
          <a:xfrm>
            <a:off x="-411840" y="917640"/>
            <a:ext cx="10104120" cy="3541320"/>
            <a:chOff x="-411840" y="917640"/>
            <a:chExt cx="10104120" cy="3541320"/>
          </a:xfrm>
        </p:grpSpPr>
        <p:grpSp>
          <p:nvGrpSpPr>
            <p:cNvPr id="412" name="Google Shape;614;p25"/>
            <p:cNvGrpSpPr/>
            <p:nvPr/>
          </p:nvGrpSpPr>
          <p:grpSpPr>
            <a:xfrm>
              <a:off x="8595360" y="3362040"/>
              <a:ext cx="1096920" cy="1096920"/>
              <a:chOff x="8595360" y="3362040"/>
              <a:chExt cx="1096920" cy="1096920"/>
            </a:xfrm>
          </p:grpSpPr>
          <p:sp>
            <p:nvSpPr>
              <p:cNvPr id="413" name="Google Shape;615;p25"/>
              <p:cNvSpPr/>
              <p:nvPr/>
            </p:nvSpPr>
            <p:spPr>
              <a:xfrm>
                <a:off x="8595360" y="336204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4" name="Google Shape;616;p25"/>
              <p:cNvSpPr/>
              <p:nvPr/>
            </p:nvSpPr>
            <p:spPr>
              <a:xfrm>
                <a:off x="8651880" y="3418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5" name="Google Shape;617;p25"/>
              <p:cNvSpPr/>
              <p:nvPr/>
            </p:nvSpPr>
            <p:spPr>
              <a:xfrm>
                <a:off x="8704800" y="3471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6" name="Google Shape;618;p25"/>
              <p:cNvSpPr/>
              <p:nvPr/>
            </p:nvSpPr>
            <p:spPr>
              <a:xfrm>
                <a:off x="8759880" y="3526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7" name="Google Shape;619;p25"/>
              <p:cNvSpPr/>
              <p:nvPr/>
            </p:nvSpPr>
            <p:spPr>
              <a:xfrm>
                <a:off x="8814960" y="3581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8" name="Google Shape;620;p25"/>
              <p:cNvSpPr/>
              <p:nvPr/>
            </p:nvSpPr>
            <p:spPr>
              <a:xfrm>
                <a:off x="8869680" y="363600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19" name="Google Shape;621;p25"/>
              <p:cNvSpPr/>
              <p:nvPr/>
            </p:nvSpPr>
            <p:spPr>
              <a:xfrm>
                <a:off x="8930520" y="369720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0" name="Google Shape;622;p25"/>
              <p:cNvSpPr/>
              <p:nvPr/>
            </p:nvSpPr>
            <p:spPr>
              <a:xfrm>
                <a:off x="8991720" y="3758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21" name="Google Shape;623;p25"/>
            <p:cNvGrpSpPr/>
            <p:nvPr/>
          </p:nvGrpSpPr>
          <p:grpSpPr>
            <a:xfrm>
              <a:off x="-411840" y="917640"/>
              <a:ext cx="822600" cy="822600"/>
              <a:chOff x="-411840" y="917640"/>
              <a:chExt cx="822600" cy="822600"/>
            </a:xfrm>
          </p:grpSpPr>
          <p:sp>
            <p:nvSpPr>
              <p:cNvPr id="422" name="Google Shape;624;p25"/>
              <p:cNvSpPr/>
              <p:nvPr/>
            </p:nvSpPr>
            <p:spPr>
              <a:xfrm>
                <a:off x="-411840" y="9176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3" name="Google Shape;625;p25"/>
              <p:cNvSpPr/>
              <p:nvPr/>
            </p:nvSpPr>
            <p:spPr>
              <a:xfrm>
                <a:off x="-369360" y="9601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4" name="Google Shape;626;p25"/>
              <p:cNvSpPr/>
              <p:nvPr/>
            </p:nvSpPr>
            <p:spPr>
              <a:xfrm>
                <a:off x="-329760" y="10000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5" name="Google Shape;627;p25"/>
              <p:cNvSpPr/>
              <p:nvPr/>
            </p:nvSpPr>
            <p:spPr>
              <a:xfrm>
                <a:off x="-288360" y="10411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6" name="Google Shape;628;p25"/>
              <p:cNvSpPr/>
              <p:nvPr/>
            </p:nvSpPr>
            <p:spPr>
              <a:xfrm>
                <a:off x="-247320" y="10821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7" name="Google Shape;629;p25"/>
              <p:cNvSpPr/>
              <p:nvPr/>
            </p:nvSpPr>
            <p:spPr>
              <a:xfrm>
                <a:off x="-206280" y="11235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8" name="Google Shape;630;p25"/>
              <p:cNvSpPr/>
              <p:nvPr/>
            </p:nvSpPr>
            <p:spPr>
              <a:xfrm>
                <a:off x="-160560" y="11692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29" name="Google Shape;631;p25"/>
              <p:cNvSpPr/>
              <p:nvPr/>
            </p:nvSpPr>
            <p:spPr>
              <a:xfrm>
                <a:off x="-114840" y="12150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431" name="Google Shape;641;p25"/>
          <p:cNvGrpSpPr/>
          <p:nvPr/>
        </p:nvGrpSpPr>
        <p:grpSpPr>
          <a:xfrm>
            <a:off x="461160" y="1690920"/>
            <a:ext cx="32400" cy="273960"/>
            <a:chOff x="461160" y="1690920"/>
            <a:chExt cx="32400" cy="273960"/>
          </a:xfrm>
        </p:grpSpPr>
        <p:sp>
          <p:nvSpPr>
            <p:cNvPr id="432" name="Google Shape;642;p25"/>
            <p:cNvSpPr/>
            <p:nvPr/>
          </p:nvSpPr>
          <p:spPr>
            <a:xfrm rot="5400000">
              <a:off x="461160" y="169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3" name="Google Shape;643;p25"/>
            <p:cNvSpPr/>
            <p:nvPr/>
          </p:nvSpPr>
          <p:spPr>
            <a:xfrm rot="5400000">
              <a:off x="461160" y="1751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4" name="Google Shape;644;p25"/>
            <p:cNvSpPr/>
            <p:nvPr/>
          </p:nvSpPr>
          <p:spPr>
            <a:xfrm rot="5400000">
              <a:off x="461160" y="1811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5" name="Google Shape;645;p25"/>
            <p:cNvSpPr/>
            <p:nvPr/>
          </p:nvSpPr>
          <p:spPr>
            <a:xfrm rot="5400000">
              <a:off x="461160" y="18723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36" name="Google Shape;646;p25"/>
            <p:cNvSpPr/>
            <p:nvPr/>
          </p:nvSpPr>
          <p:spPr>
            <a:xfrm rot="5400000">
              <a:off x="461160" y="1932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437" name="Google Shape;647;p25"/>
          <p:cNvPicPr/>
          <p:nvPr/>
        </p:nvPicPr>
        <p:blipFill>
          <a:blip r:embed="rId4"/>
          <a:srcRect l="14452" r="15323"/>
          <a:stretch/>
        </p:blipFill>
        <p:spPr>
          <a:xfrm flipH="1">
            <a:off x="7765560" y="3418560"/>
            <a:ext cx="2697120" cy="20253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649;p26"/>
          <p:cNvGrpSpPr/>
          <p:nvPr/>
        </p:nvGrpSpPr>
        <p:grpSpPr>
          <a:xfrm>
            <a:off x="-548640" y="666720"/>
            <a:ext cx="9762120" cy="1166760"/>
            <a:chOff x="-548640" y="666720"/>
            <a:chExt cx="9762120" cy="1166760"/>
          </a:xfrm>
        </p:grpSpPr>
        <p:grpSp>
          <p:nvGrpSpPr>
            <p:cNvPr id="439" name="Google Shape;650;p26"/>
            <p:cNvGrpSpPr/>
            <p:nvPr/>
          </p:nvGrpSpPr>
          <p:grpSpPr>
            <a:xfrm>
              <a:off x="8390880" y="1010880"/>
              <a:ext cx="822600" cy="822600"/>
              <a:chOff x="8390880" y="1010880"/>
              <a:chExt cx="822600" cy="822600"/>
            </a:xfrm>
          </p:grpSpPr>
          <p:sp>
            <p:nvSpPr>
              <p:cNvPr id="440" name="Google Shape;651;p26"/>
              <p:cNvSpPr/>
              <p:nvPr/>
            </p:nvSpPr>
            <p:spPr>
              <a:xfrm flipV="1">
                <a:off x="8390880" y="101052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1" name="Google Shape;652;p26"/>
              <p:cNvSpPr/>
              <p:nvPr/>
            </p:nvSpPr>
            <p:spPr>
              <a:xfrm flipV="1">
                <a:off x="8433360" y="10530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2" name="Google Shape;653;p26"/>
              <p:cNvSpPr/>
              <p:nvPr/>
            </p:nvSpPr>
            <p:spPr>
              <a:xfrm flipV="1">
                <a:off x="8472960" y="10933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3" name="Google Shape;654;p26"/>
              <p:cNvSpPr/>
              <p:nvPr/>
            </p:nvSpPr>
            <p:spPr>
              <a:xfrm flipV="1">
                <a:off x="8514360" y="113400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4" name="Google Shape;655;p26"/>
              <p:cNvSpPr/>
              <p:nvPr/>
            </p:nvSpPr>
            <p:spPr>
              <a:xfrm flipV="1">
                <a:off x="8555400" y="117504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5" name="Google Shape;656;p26"/>
              <p:cNvSpPr/>
              <p:nvPr/>
            </p:nvSpPr>
            <p:spPr>
              <a:xfrm flipV="1">
                <a:off x="8596440" y="12168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6" name="Google Shape;657;p26"/>
              <p:cNvSpPr/>
              <p:nvPr/>
            </p:nvSpPr>
            <p:spPr>
              <a:xfrm flipV="1">
                <a:off x="8642160" y="12625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47" name="Google Shape;658;p26"/>
              <p:cNvSpPr/>
              <p:nvPr/>
            </p:nvSpPr>
            <p:spPr>
              <a:xfrm flipV="1">
                <a:off x="8687880" y="13082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448" name="Google Shape;659;p26"/>
            <p:cNvGrpSpPr/>
            <p:nvPr/>
          </p:nvGrpSpPr>
          <p:grpSpPr>
            <a:xfrm>
              <a:off x="-548640" y="666720"/>
              <a:ext cx="1096560" cy="1096560"/>
              <a:chOff x="-548640" y="666720"/>
              <a:chExt cx="1096560" cy="1096560"/>
            </a:xfrm>
          </p:grpSpPr>
          <p:sp>
            <p:nvSpPr>
              <p:cNvPr id="449" name="Google Shape;660;p26"/>
              <p:cNvSpPr/>
              <p:nvPr/>
            </p:nvSpPr>
            <p:spPr>
              <a:xfrm flipV="1">
                <a:off x="-548280" y="66636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0" name="Google Shape;661;p26"/>
              <p:cNvSpPr/>
              <p:nvPr/>
            </p:nvSpPr>
            <p:spPr>
              <a:xfrm flipV="1">
                <a:off x="-491760" y="72288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1" name="Google Shape;662;p26"/>
              <p:cNvSpPr/>
              <p:nvPr/>
            </p:nvSpPr>
            <p:spPr>
              <a:xfrm flipV="1">
                <a:off x="-438480" y="7761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2" name="Google Shape;663;p26"/>
              <p:cNvSpPr/>
              <p:nvPr/>
            </p:nvSpPr>
            <p:spPr>
              <a:xfrm flipV="1">
                <a:off x="-383760" y="83124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3" name="Google Shape;664;p26"/>
              <p:cNvSpPr/>
              <p:nvPr/>
            </p:nvSpPr>
            <p:spPr>
              <a:xfrm flipV="1">
                <a:off x="-328680" y="8859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4" name="Google Shape;665;p26"/>
              <p:cNvSpPr/>
              <p:nvPr/>
            </p:nvSpPr>
            <p:spPr>
              <a:xfrm flipV="1">
                <a:off x="-273960" y="9399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5" name="Google Shape;666;p26"/>
              <p:cNvSpPr/>
              <p:nvPr/>
            </p:nvSpPr>
            <p:spPr>
              <a:xfrm flipV="1">
                <a:off x="-213120" y="100188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56" name="Google Shape;667;p26"/>
              <p:cNvSpPr/>
              <p:nvPr/>
            </p:nvSpPr>
            <p:spPr>
              <a:xfrm flipV="1">
                <a:off x="-151920" y="10627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8" name="Google Shape;681;p26"/>
          <p:cNvSpPr/>
          <p:nvPr/>
        </p:nvSpPr>
        <p:spPr>
          <a:xfrm rot="10800000" flipH="1">
            <a:off x="371520" y="17766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59" name="Google Shape;682;p26"/>
          <p:cNvGrpSpPr/>
          <p:nvPr/>
        </p:nvGrpSpPr>
        <p:grpSpPr>
          <a:xfrm>
            <a:off x="8688600" y="2053440"/>
            <a:ext cx="32400" cy="273960"/>
            <a:chOff x="8688600" y="2053440"/>
            <a:chExt cx="32400" cy="273960"/>
          </a:xfrm>
        </p:grpSpPr>
        <p:sp>
          <p:nvSpPr>
            <p:cNvPr id="460" name="Google Shape;683;p26"/>
            <p:cNvSpPr/>
            <p:nvPr/>
          </p:nvSpPr>
          <p:spPr>
            <a:xfrm rot="5400000" flipV="1">
              <a:off x="8688600" y="2053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1" name="Google Shape;684;p26"/>
            <p:cNvSpPr/>
            <p:nvPr/>
          </p:nvSpPr>
          <p:spPr>
            <a:xfrm rot="5400000" flipV="1">
              <a:off x="8688600" y="2113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2" name="Google Shape;685;p26"/>
            <p:cNvSpPr/>
            <p:nvPr/>
          </p:nvSpPr>
          <p:spPr>
            <a:xfrm rot="5400000" flipV="1">
              <a:off x="8688600" y="2174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3" name="Google Shape;686;p26"/>
            <p:cNvSpPr/>
            <p:nvPr/>
          </p:nvSpPr>
          <p:spPr>
            <a:xfrm rot="5400000" flipV="1">
              <a:off x="8688600" y="2234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64" name="Google Shape;687;p26"/>
            <p:cNvSpPr/>
            <p:nvPr/>
          </p:nvSpPr>
          <p:spPr>
            <a:xfrm rot="5400000" flipV="1">
              <a:off x="8688600" y="2295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465" name="Google Shape;688;p26"/>
          <p:cNvPicPr/>
          <p:nvPr/>
        </p:nvPicPr>
        <p:blipFill>
          <a:blip r:embed="rId3"/>
          <a:srcRect l="25238" r="24663"/>
          <a:stretch/>
        </p:blipFill>
        <p:spPr>
          <a:xfrm rot="1409400">
            <a:off x="7878240" y="-898560"/>
            <a:ext cx="2045160" cy="2158920"/>
          </a:xfrm>
          <a:prstGeom prst="rect">
            <a:avLst/>
          </a:prstGeom>
          <a:ln w="0">
            <a:noFill/>
          </a:ln>
        </p:spPr>
      </p:pic>
      <p:pic>
        <p:nvPicPr>
          <p:cNvPr id="466" name="Google Shape;689;p26"/>
          <p:cNvPicPr/>
          <p:nvPr/>
        </p:nvPicPr>
        <p:blipFill>
          <a:blip r:embed="rId4"/>
          <a:srcRect l="13851" t="18886" r="14190" b="15033"/>
          <a:stretch/>
        </p:blipFill>
        <p:spPr>
          <a:xfrm rot="9804000" flipH="1">
            <a:off x="-1095480" y="-813600"/>
            <a:ext cx="2406960" cy="2158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3733920" y="61848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title"/>
          </p:nvPr>
        </p:nvSpPr>
        <p:spPr>
          <a:xfrm>
            <a:off x="3733920" y="197064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title"/>
          </p:nvPr>
        </p:nvSpPr>
        <p:spPr>
          <a:xfrm>
            <a:off x="3733920" y="332280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0" name="Google Shape;697;p27"/>
          <p:cNvSpPr/>
          <p:nvPr/>
        </p:nvSpPr>
        <p:spPr>
          <a:xfrm flipH="1">
            <a:off x="8127360" y="3132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71" name="Google Shape;698;p27"/>
          <p:cNvSpPr/>
          <p:nvPr/>
        </p:nvSpPr>
        <p:spPr>
          <a:xfrm>
            <a:off x="8571600" y="17982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472" name="Google Shape;699;p27"/>
          <p:cNvGrpSpPr/>
          <p:nvPr/>
        </p:nvGrpSpPr>
        <p:grpSpPr>
          <a:xfrm>
            <a:off x="8733240" y="799560"/>
            <a:ext cx="822600" cy="822600"/>
            <a:chOff x="8733240" y="799560"/>
            <a:chExt cx="822600" cy="822600"/>
          </a:xfrm>
        </p:grpSpPr>
        <p:sp>
          <p:nvSpPr>
            <p:cNvPr id="473" name="Google Shape;700;p27"/>
            <p:cNvSpPr/>
            <p:nvPr/>
          </p:nvSpPr>
          <p:spPr>
            <a:xfrm flipH="1">
              <a:off x="8732880" y="79956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4" name="Google Shape;701;p27"/>
            <p:cNvSpPr/>
            <p:nvPr/>
          </p:nvSpPr>
          <p:spPr>
            <a:xfrm flipH="1">
              <a:off x="8775000" y="84204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5" name="Google Shape;702;p27"/>
            <p:cNvSpPr/>
            <p:nvPr/>
          </p:nvSpPr>
          <p:spPr>
            <a:xfrm flipH="1">
              <a:off x="8815680" y="88164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6" name="Google Shape;703;p27"/>
            <p:cNvSpPr/>
            <p:nvPr/>
          </p:nvSpPr>
          <p:spPr>
            <a:xfrm flipH="1">
              <a:off x="8856000" y="92304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7" name="Google Shape;704;p27"/>
            <p:cNvSpPr/>
            <p:nvPr/>
          </p:nvSpPr>
          <p:spPr>
            <a:xfrm flipH="1">
              <a:off x="8897400" y="96408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8" name="Google Shape;705;p27"/>
            <p:cNvSpPr/>
            <p:nvPr/>
          </p:nvSpPr>
          <p:spPr>
            <a:xfrm flipH="1">
              <a:off x="8939160" y="100512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9" name="Google Shape;706;p27"/>
            <p:cNvSpPr/>
            <p:nvPr/>
          </p:nvSpPr>
          <p:spPr>
            <a:xfrm flipH="1">
              <a:off x="8984880" y="105084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0" name="Google Shape;707;p27"/>
            <p:cNvSpPr/>
            <p:nvPr/>
          </p:nvSpPr>
          <p:spPr>
            <a:xfrm flipH="1">
              <a:off x="9030600" y="109656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481" name="Google Shape;708;p27"/>
          <p:cNvGrpSpPr/>
          <p:nvPr/>
        </p:nvGrpSpPr>
        <p:grpSpPr>
          <a:xfrm>
            <a:off x="-549000" y="3384360"/>
            <a:ext cx="1096920" cy="1096920"/>
            <a:chOff x="-549000" y="3384360"/>
            <a:chExt cx="1096920" cy="1096920"/>
          </a:xfrm>
        </p:grpSpPr>
        <p:sp>
          <p:nvSpPr>
            <p:cNvPr id="482" name="Google Shape;709;p27"/>
            <p:cNvSpPr/>
            <p:nvPr/>
          </p:nvSpPr>
          <p:spPr>
            <a:xfrm flipH="1">
              <a:off x="-549360" y="3384360"/>
              <a:ext cx="1096920" cy="10969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3" name="Google Shape;710;p27"/>
            <p:cNvSpPr/>
            <p:nvPr/>
          </p:nvSpPr>
          <p:spPr>
            <a:xfrm flipH="1">
              <a:off x="-492120" y="3440880"/>
              <a:ext cx="983520" cy="983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4" name="Google Shape;711;p27"/>
            <p:cNvSpPr/>
            <p:nvPr/>
          </p:nvSpPr>
          <p:spPr>
            <a:xfrm flipH="1">
              <a:off x="-439200" y="3494160"/>
              <a:ext cx="877680" cy="877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5" name="Google Shape;712;p27"/>
            <p:cNvSpPr/>
            <p:nvPr/>
          </p:nvSpPr>
          <p:spPr>
            <a:xfrm flipH="1">
              <a:off x="-384120" y="3548880"/>
              <a:ext cx="767520" cy="767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6" name="Google Shape;713;p27"/>
            <p:cNvSpPr/>
            <p:nvPr/>
          </p:nvSpPr>
          <p:spPr>
            <a:xfrm flipH="1">
              <a:off x="-329040" y="360396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7" name="Google Shape;714;p27"/>
            <p:cNvSpPr/>
            <p:nvPr/>
          </p:nvSpPr>
          <p:spPr>
            <a:xfrm flipH="1">
              <a:off x="-274320" y="3658680"/>
              <a:ext cx="548640" cy="548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8" name="Google Shape;715;p27"/>
            <p:cNvSpPr/>
            <p:nvPr/>
          </p:nvSpPr>
          <p:spPr>
            <a:xfrm flipH="1">
              <a:off x="-214200" y="3719520"/>
              <a:ext cx="426600" cy="426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89" name="Google Shape;716;p27"/>
            <p:cNvSpPr/>
            <p:nvPr/>
          </p:nvSpPr>
          <p:spPr>
            <a:xfrm flipH="1">
              <a:off x="-152280" y="3780720"/>
              <a:ext cx="304560" cy="304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pic>
        <p:nvPicPr>
          <p:cNvPr id="490" name="Google Shape;717;p27"/>
          <p:cNvPicPr/>
          <p:nvPr/>
        </p:nvPicPr>
        <p:blipFill>
          <a:blip r:embed="rId3"/>
          <a:srcRect l="51169" t="4835" b="80959"/>
          <a:stretch/>
        </p:blipFill>
        <p:spPr>
          <a:xfrm rot="10800000">
            <a:off x="-1222560" y="4482000"/>
            <a:ext cx="2329200" cy="661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230;p11"/>
          <p:cNvPicPr/>
          <p:nvPr/>
        </p:nvPicPr>
        <p:blipFill>
          <a:blip r:embed="rId3">
            <a:alphaModFix amt="63000"/>
          </a:blip>
          <a:srcRect l="7609" t="55966" r="57706"/>
          <a:stretch/>
        </p:blipFill>
        <p:spPr>
          <a:xfrm rot="3158400" flipH="1">
            <a:off x="-1326600" y="452520"/>
            <a:ext cx="2302560" cy="28548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657440" y="1800720"/>
            <a:ext cx="5829120" cy="1044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46" name="Google Shape;233;p11"/>
          <p:cNvGrpSpPr/>
          <p:nvPr/>
        </p:nvGrpSpPr>
        <p:grpSpPr>
          <a:xfrm>
            <a:off x="-548640" y="505440"/>
            <a:ext cx="9623880" cy="4218120"/>
            <a:chOff x="-548640" y="505440"/>
            <a:chExt cx="9623880" cy="4218120"/>
          </a:xfrm>
        </p:grpSpPr>
        <p:grpSp>
          <p:nvGrpSpPr>
            <p:cNvPr id="47" name="Google Shape;234;p11"/>
            <p:cNvGrpSpPr/>
            <p:nvPr/>
          </p:nvGrpSpPr>
          <p:grpSpPr>
            <a:xfrm>
              <a:off x="8252640" y="3900960"/>
              <a:ext cx="822600" cy="822600"/>
              <a:chOff x="8252640" y="3900960"/>
              <a:chExt cx="822600" cy="822600"/>
            </a:xfrm>
          </p:grpSpPr>
          <p:sp>
            <p:nvSpPr>
              <p:cNvPr id="48" name="Google Shape;235;p11"/>
              <p:cNvSpPr/>
              <p:nvPr/>
            </p:nvSpPr>
            <p:spPr>
              <a:xfrm>
                <a:off x="8252640" y="390096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49" name="Google Shape;236;p11"/>
              <p:cNvSpPr/>
              <p:nvPr/>
            </p:nvSpPr>
            <p:spPr>
              <a:xfrm>
                <a:off x="8295120" y="394344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0" name="Google Shape;237;p11"/>
              <p:cNvSpPr/>
              <p:nvPr/>
            </p:nvSpPr>
            <p:spPr>
              <a:xfrm>
                <a:off x="8335080" y="398340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" name="Google Shape;238;p11"/>
              <p:cNvSpPr/>
              <p:nvPr/>
            </p:nvSpPr>
            <p:spPr>
              <a:xfrm>
                <a:off x="8376120" y="402444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" name="Google Shape;239;p11"/>
              <p:cNvSpPr/>
              <p:nvPr/>
            </p:nvSpPr>
            <p:spPr>
              <a:xfrm>
                <a:off x="8417160" y="40654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" name="Google Shape;240;p11"/>
              <p:cNvSpPr/>
              <p:nvPr/>
            </p:nvSpPr>
            <p:spPr>
              <a:xfrm>
                <a:off x="8458560" y="410688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4" name="Google Shape;241;p11"/>
              <p:cNvSpPr/>
              <p:nvPr/>
            </p:nvSpPr>
            <p:spPr>
              <a:xfrm>
                <a:off x="8504280" y="415260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" name="Google Shape;242;p11"/>
              <p:cNvSpPr/>
              <p:nvPr/>
            </p:nvSpPr>
            <p:spPr>
              <a:xfrm>
                <a:off x="8550000" y="419832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6" name="Google Shape;243;p11"/>
            <p:cNvGrpSpPr/>
            <p:nvPr/>
          </p:nvGrpSpPr>
          <p:grpSpPr>
            <a:xfrm>
              <a:off x="-548640" y="505440"/>
              <a:ext cx="1096560" cy="1096560"/>
              <a:chOff x="-548640" y="505440"/>
              <a:chExt cx="1096560" cy="1096560"/>
            </a:xfrm>
          </p:grpSpPr>
          <p:sp>
            <p:nvSpPr>
              <p:cNvPr id="57" name="Google Shape;244;p11"/>
              <p:cNvSpPr/>
              <p:nvPr/>
            </p:nvSpPr>
            <p:spPr>
              <a:xfrm>
                <a:off x="-548640" y="505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" name="Google Shape;245;p11"/>
              <p:cNvSpPr/>
              <p:nvPr/>
            </p:nvSpPr>
            <p:spPr>
              <a:xfrm>
                <a:off x="-492120" y="5623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" name="Google Shape;246;p11"/>
              <p:cNvSpPr/>
              <p:nvPr/>
            </p:nvSpPr>
            <p:spPr>
              <a:xfrm>
                <a:off x="-438840" y="6152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" name="Google Shape;247;p11"/>
              <p:cNvSpPr/>
              <p:nvPr/>
            </p:nvSpPr>
            <p:spPr>
              <a:xfrm>
                <a:off x="-384120" y="6703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" name="Google Shape;248;p11"/>
              <p:cNvSpPr/>
              <p:nvPr/>
            </p:nvSpPr>
            <p:spPr>
              <a:xfrm>
                <a:off x="-329040" y="7250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" name="Google Shape;249;p11"/>
              <p:cNvSpPr/>
              <p:nvPr/>
            </p:nvSpPr>
            <p:spPr>
              <a:xfrm>
                <a:off x="-274320" y="7797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" name="Google Shape;250;p11"/>
              <p:cNvSpPr/>
              <p:nvPr/>
            </p:nvSpPr>
            <p:spPr>
              <a:xfrm>
                <a:off x="-213480" y="8406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" name="Google Shape;251;p11"/>
              <p:cNvSpPr/>
              <p:nvPr/>
            </p:nvSpPr>
            <p:spPr>
              <a:xfrm>
                <a:off x="-152280" y="9018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65" name="Google Shape;252;p11"/>
          <p:cNvGrpSpPr/>
          <p:nvPr/>
        </p:nvGrpSpPr>
        <p:grpSpPr>
          <a:xfrm>
            <a:off x="374760" y="198000"/>
            <a:ext cx="8578440" cy="2859480"/>
            <a:chOff x="374760" y="198000"/>
            <a:chExt cx="8578440" cy="2859480"/>
          </a:xfrm>
        </p:grpSpPr>
        <p:sp>
          <p:nvSpPr>
            <p:cNvPr id="66" name="Google Shape;253;p11"/>
            <p:cNvSpPr/>
            <p:nvPr/>
          </p:nvSpPr>
          <p:spPr>
            <a:xfrm flipH="1">
              <a:off x="374400" y="19800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" name="Google Shape;254;p11"/>
            <p:cNvSpPr/>
            <p:nvPr/>
          </p:nvSpPr>
          <p:spPr>
            <a:xfrm flipH="1">
              <a:off x="8678880" y="278352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2" name="Google Shape;721;p28"/>
          <p:cNvSpPr/>
          <p:nvPr/>
        </p:nvSpPr>
        <p:spPr>
          <a:xfrm>
            <a:off x="808200" y="3718800"/>
            <a:ext cx="425340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000" b="1" strike="noStrike" spc="-1">
                <a:solidFill>
                  <a:schemeClr val="dk1"/>
                </a:solidFill>
                <a:latin typeface="Roboto"/>
                <a:ea typeface="Roboto"/>
              </a:rPr>
              <a:t>CREDITS:</a:t>
            </a:r>
            <a:r>
              <a:rPr lang="en" sz="1000" b="0" strike="noStrike" spc="-1">
                <a:solidFill>
                  <a:schemeClr val="dk1"/>
                </a:solidFill>
                <a:latin typeface="Roboto"/>
                <a:ea typeface="Roboto"/>
              </a:rPr>
              <a:t> This presentation template was created by </a:t>
            </a:r>
            <a:r>
              <a:rPr lang="en" sz="1000" b="1" u="sng" strike="noStrike" spc="-1">
                <a:solidFill>
                  <a:schemeClr val="hlink"/>
                </a:solidFill>
                <a:uFillTx/>
                <a:latin typeface="Roboto"/>
                <a:ea typeface="Roboto"/>
                <a:hlinkClick r:id="rId3"/>
              </a:rPr>
              <a:t>Slidesgo</a:t>
            </a:r>
            <a:r>
              <a:rPr lang="en" sz="1000" b="0" strike="noStrike" spc="-1">
                <a:solidFill>
                  <a:schemeClr val="dk1"/>
                </a:solidFill>
                <a:latin typeface="Roboto"/>
                <a:ea typeface="Roboto"/>
              </a:rPr>
              <a:t>, and includes icons by </a:t>
            </a:r>
            <a:r>
              <a:rPr lang="en" sz="1000" b="1" u="sng" strike="noStrike" spc="-1">
                <a:solidFill>
                  <a:schemeClr val="dk1"/>
                </a:solidFill>
                <a:uFillTx/>
                <a:latin typeface="Roboto"/>
                <a:ea typeface="Roboto"/>
                <a:hlinkClick r:id="rId4"/>
              </a:rPr>
              <a:t>Flaticon</a:t>
            </a:r>
            <a:r>
              <a:rPr lang="en" sz="1000" b="0" strike="noStrike" spc="-1">
                <a:solidFill>
                  <a:schemeClr val="dk1"/>
                </a:solidFill>
                <a:latin typeface="Roboto"/>
                <a:ea typeface="Roboto"/>
              </a:rPr>
              <a:t>, and infographics &amp; images by </a:t>
            </a:r>
            <a:r>
              <a:rPr lang="en" sz="1000" b="1" u="sng" strike="noStrike" spc="-1">
                <a:solidFill>
                  <a:schemeClr val="dk1"/>
                </a:solidFill>
                <a:uFillTx/>
                <a:latin typeface="Roboto"/>
                <a:ea typeface="Roboto"/>
                <a:hlinkClick r:id="rId5"/>
              </a:rPr>
              <a:t>Freepik</a:t>
            </a:r>
            <a:r>
              <a:rPr lang="en" sz="1000" b="0" u="sng" strike="noStrike" spc="-1">
                <a:solidFill>
                  <a:schemeClr val="dk1"/>
                </a:solidFill>
                <a:uFillTx/>
                <a:latin typeface="Roboto"/>
                <a:ea typeface="Roboto"/>
              </a:rPr>
              <a:t> </a:t>
            </a:r>
            <a:endParaRPr lang="en-US" sz="10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93" name="Google Shape;722;p28"/>
          <p:cNvSpPr/>
          <p:nvPr/>
        </p:nvSpPr>
        <p:spPr>
          <a:xfrm>
            <a:off x="260280" y="3132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494" name="Google Shape;723;p28"/>
          <p:cNvGrpSpPr/>
          <p:nvPr/>
        </p:nvGrpSpPr>
        <p:grpSpPr>
          <a:xfrm>
            <a:off x="-436680" y="799560"/>
            <a:ext cx="822600" cy="822600"/>
            <a:chOff x="-436680" y="799560"/>
            <a:chExt cx="822600" cy="822600"/>
          </a:xfrm>
        </p:grpSpPr>
        <p:sp>
          <p:nvSpPr>
            <p:cNvPr id="495" name="Google Shape;724;p28"/>
            <p:cNvSpPr/>
            <p:nvPr/>
          </p:nvSpPr>
          <p:spPr>
            <a:xfrm>
              <a:off x="-436680" y="79956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96" name="Google Shape;725;p28"/>
            <p:cNvSpPr/>
            <p:nvPr/>
          </p:nvSpPr>
          <p:spPr>
            <a:xfrm>
              <a:off x="-394200" y="84204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97" name="Google Shape;726;p28"/>
            <p:cNvSpPr/>
            <p:nvPr/>
          </p:nvSpPr>
          <p:spPr>
            <a:xfrm>
              <a:off x="-354240" y="88164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98" name="Google Shape;727;p28"/>
            <p:cNvSpPr/>
            <p:nvPr/>
          </p:nvSpPr>
          <p:spPr>
            <a:xfrm>
              <a:off x="-313200" y="92304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99" name="Google Shape;728;p28"/>
            <p:cNvSpPr/>
            <p:nvPr/>
          </p:nvSpPr>
          <p:spPr>
            <a:xfrm>
              <a:off x="-271800" y="96408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00" name="Google Shape;729;p28"/>
            <p:cNvSpPr/>
            <p:nvPr/>
          </p:nvSpPr>
          <p:spPr>
            <a:xfrm>
              <a:off x="-230760" y="100512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01" name="Google Shape;730;p28"/>
            <p:cNvSpPr/>
            <p:nvPr/>
          </p:nvSpPr>
          <p:spPr>
            <a:xfrm>
              <a:off x="-185040" y="105084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02" name="Google Shape;731;p28"/>
            <p:cNvSpPr/>
            <p:nvPr/>
          </p:nvSpPr>
          <p:spPr>
            <a:xfrm>
              <a:off x="-139320" y="109656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pic>
        <p:nvPicPr>
          <p:cNvPr id="503" name="Google Shape;732;p28"/>
          <p:cNvPicPr/>
          <p:nvPr/>
        </p:nvPicPr>
        <p:blipFill>
          <a:blip r:embed="rId6"/>
          <a:srcRect l="51169" t="4835" b="80959"/>
          <a:stretch/>
        </p:blipFill>
        <p:spPr>
          <a:xfrm rot="10800000" flipH="1">
            <a:off x="8013240" y="4482000"/>
            <a:ext cx="2329200" cy="661320"/>
          </a:xfrm>
          <a:prstGeom prst="rect">
            <a:avLst/>
          </a:prstGeom>
          <a:ln w="0">
            <a:noFill/>
          </a:ln>
        </p:spPr>
      </p:pic>
      <p:sp>
        <p:nvSpPr>
          <p:cNvPr id="504" name="Google Shape;733;p28"/>
          <p:cNvSpPr/>
          <p:nvPr/>
        </p:nvSpPr>
        <p:spPr>
          <a:xfrm flipH="1">
            <a:off x="196920" y="17982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505" name="Google Shape;734;p28"/>
          <p:cNvGrpSpPr/>
          <p:nvPr/>
        </p:nvGrpSpPr>
        <p:grpSpPr>
          <a:xfrm>
            <a:off x="8767080" y="4053240"/>
            <a:ext cx="32400" cy="273960"/>
            <a:chOff x="8767080" y="4053240"/>
            <a:chExt cx="32400" cy="273960"/>
          </a:xfrm>
        </p:grpSpPr>
        <p:sp>
          <p:nvSpPr>
            <p:cNvPr id="506" name="Google Shape;735;p28"/>
            <p:cNvSpPr/>
            <p:nvPr/>
          </p:nvSpPr>
          <p:spPr>
            <a:xfrm rot="5400000">
              <a:off x="8767080" y="4053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07" name="Google Shape;736;p28"/>
            <p:cNvSpPr/>
            <p:nvPr/>
          </p:nvSpPr>
          <p:spPr>
            <a:xfrm rot="5400000">
              <a:off x="8767080" y="41137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08" name="Google Shape;737;p28"/>
            <p:cNvSpPr/>
            <p:nvPr/>
          </p:nvSpPr>
          <p:spPr>
            <a:xfrm rot="5400000">
              <a:off x="8767080" y="41738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09" name="Google Shape;738;p28"/>
            <p:cNvSpPr/>
            <p:nvPr/>
          </p:nvSpPr>
          <p:spPr>
            <a:xfrm rot="5400000">
              <a:off x="8767080" y="42343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10" name="Google Shape;739;p28"/>
            <p:cNvSpPr/>
            <p:nvPr/>
          </p:nvSpPr>
          <p:spPr>
            <a:xfrm rot="5400000">
              <a:off x="8767080" y="42948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741;p29"/>
          <p:cNvPicPr/>
          <p:nvPr/>
        </p:nvPicPr>
        <p:blipFill>
          <a:blip r:embed="rId3"/>
          <a:srcRect l="12358" t="17954" r="14903" b="23637"/>
          <a:stretch/>
        </p:blipFill>
        <p:spPr>
          <a:xfrm rot="5400000" flipH="1">
            <a:off x="7979760" y="-458280"/>
            <a:ext cx="2670480" cy="2097000"/>
          </a:xfrm>
          <a:prstGeom prst="rect">
            <a:avLst/>
          </a:prstGeom>
          <a:ln w="0">
            <a:noFill/>
          </a:ln>
        </p:spPr>
      </p:pic>
      <p:sp>
        <p:nvSpPr>
          <p:cNvPr id="513" name="Google Shape;742;p29"/>
          <p:cNvSpPr/>
          <p:nvPr/>
        </p:nvSpPr>
        <p:spPr>
          <a:xfrm rot="10800000" flipH="1">
            <a:off x="8505720" y="200268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514" name="Google Shape;743;p29"/>
          <p:cNvGrpSpPr/>
          <p:nvPr/>
        </p:nvGrpSpPr>
        <p:grpSpPr>
          <a:xfrm>
            <a:off x="-411840" y="-631440"/>
            <a:ext cx="9071280" cy="4054320"/>
            <a:chOff x="-411840" y="-631440"/>
            <a:chExt cx="9071280" cy="4054320"/>
          </a:xfrm>
        </p:grpSpPr>
        <p:grpSp>
          <p:nvGrpSpPr>
            <p:cNvPr id="515" name="Google Shape;744;p29"/>
            <p:cNvGrpSpPr/>
            <p:nvPr/>
          </p:nvGrpSpPr>
          <p:grpSpPr>
            <a:xfrm>
              <a:off x="7562880" y="-631440"/>
              <a:ext cx="1096560" cy="1096560"/>
              <a:chOff x="7562880" y="-631440"/>
              <a:chExt cx="1096560" cy="1096560"/>
            </a:xfrm>
          </p:grpSpPr>
          <p:sp>
            <p:nvSpPr>
              <p:cNvPr id="516" name="Google Shape;745;p29"/>
              <p:cNvSpPr/>
              <p:nvPr/>
            </p:nvSpPr>
            <p:spPr>
              <a:xfrm rot="10800000">
                <a:off x="7562880" y="-631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7" name="Google Shape;746;p29"/>
              <p:cNvSpPr/>
              <p:nvPr/>
            </p:nvSpPr>
            <p:spPr>
              <a:xfrm rot="10800000">
                <a:off x="7619400" y="-5749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8" name="Google Shape;747;p29"/>
              <p:cNvSpPr/>
              <p:nvPr/>
            </p:nvSpPr>
            <p:spPr>
              <a:xfrm rot="10800000">
                <a:off x="7671960" y="-52200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19" name="Google Shape;748;p29"/>
              <p:cNvSpPr/>
              <p:nvPr/>
            </p:nvSpPr>
            <p:spPr>
              <a:xfrm rot="10800000">
                <a:off x="7727400" y="-4669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0" name="Google Shape;749;p29"/>
              <p:cNvSpPr/>
              <p:nvPr/>
            </p:nvSpPr>
            <p:spPr>
              <a:xfrm rot="10800000">
                <a:off x="7781760" y="-41220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1" name="Google Shape;750;p29"/>
              <p:cNvSpPr/>
              <p:nvPr/>
            </p:nvSpPr>
            <p:spPr>
              <a:xfrm rot="10800000">
                <a:off x="7836840" y="-35712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2" name="Google Shape;751;p29"/>
              <p:cNvSpPr/>
              <p:nvPr/>
            </p:nvSpPr>
            <p:spPr>
              <a:xfrm rot="10800000">
                <a:off x="7898040" y="-29628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3" name="Google Shape;752;p29"/>
              <p:cNvSpPr/>
              <p:nvPr/>
            </p:nvSpPr>
            <p:spPr>
              <a:xfrm rot="10800000">
                <a:off x="7958520" y="-2354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24" name="Google Shape;753;p29"/>
            <p:cNvGrpSpPr/>
            <p:nvPr/>
          </p:nvGrpSpPr>
          <p:grpSpPr>
            <a:xfrm>
              <a:off x="-411840" y="2600280"/>
              <a:ext cx="822600" cy="822600"/>
              <a:chOff x="-411840" y="2600280"/>
              <a:chExt cx="822600" cy="822600"/>
            </a:xfrm>
          </p:grpSpPr>
          <p:sp>
            <p:nvSpPr>
              <p:cNvPr id="525" name="Google Shape;754;p29"/>
              <p:cNvSpPr/>
              <p:nvPr/>
            </p:nvSpPr>
            <p:spPr>
              <a:xfrm flipH="1">
                <a:off x="-412200" y="260028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6" name="Google Shape;755;p29"/>
              <p:cNvSpPr/>
              <p:nvPr/>
            </p:nvSpPr>
            <p:spPr>
              <a:xfrm flipH="1">
                <a:off x="-369720" y="26424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7" name="Google Shape;756;p29"/>
              <p:cNvSpPr/>
              <p:nvPr/>
            </p:nvSpPr>
            <p:spPr>
              <a:xfrm flipH="1">
                <a:off x="-329400" y="26823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8" name="Google Shape;757;p29"/>
              <p:cNvSpPr/>
              <p:nvPr/>
            </p:nvSpPr>
            <p:spPr>
              <a:xfrm flipH="1">
                <a:off x="-288720" y="272376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29" name="Google Shape;758;p29"/>
              <p:cNvSpPr/>
              <p:nvPr/>
            </p:nvSpPr>
            <p:spPr>
              <a:xfrm flipH="1">
                <a:off x="-247680" y="27648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0" name="Google Shape;759;p29"/>
              <p:cNvSpPr/>
              <p:nvPr/>
            </p:nvSpPr>
            <p:spPr>
              <a:xfrm flipH="1">
                <a:off x="-205920" y="280584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1" name="Google Shape;760;p29"/>
              <p:cNvSpPr/>
              <p:nvPr/>
            </p:nvSpPr>
            <p:spPr>
              <a:xfrm flipH="1">
                <a:off x="-160200" y="28515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32" name="Google Shape;761;p29"/>
              <p:cNvSpPr/>
              <p:nvPr/>
            </p:nvSpPr>
            <p:spPr>
              <a:xfrm flipH="1">
                <a:off x="-114480" y="28972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533" name="Google Shape;762;p29"/>
          <p:cNvGrpSpPr/>
          <p:nvPr/>
        </p:nvGrpSpPr>
        <p:grpSpPr>
          <a:xfrm>
            <a:off x="563040" y="3346920"/>
            <a:ext cx="32400" cy="273960"/>
            <a:chOff x="563040" y="3346920"/>
            <a:chExt cx="32400" cy="273960"/>
          </a:xfrm>
        </p:grpSpPr>
        <p:sp>
          <p:nvSpPr>
            <p:cNvPr id="534" name="Google Shape;763;p29"/>
            <p:cNvSpPr/>
            <p:nvPr/>
          </p:nvSpPr>
          <p:spPr>
            <a:xfrm rot="16200000" flipV="1">
              <a:off x="563040" y="3588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5" name="Google Shape;764;p29"/>
            <p:cNvSpPr/>
            <p:nvPr/>
          </p:nvSpPr>
          <p:spPr>
            <a:xfrm rot="16200000" flipV="1">
              <a:off x="563040" y="3528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6" name="Google Shape;765;p29"/>
            <p:cNvSpPr/>
            <p:nvPr/>
          </p:nvSpPr>
          <p:spPr>
            <a:xfrm rot="16200000" flipV="1">
              <a:off x="563040" y="34675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7" name="Google Shape;766;p29"/>
            <p:cNvSpPr/>
            <p:nvPr/>
          </p:nvSpPr>
          <p:spPr>
            <a:xfrm rot="16200000" flipV="1">
              <a:off x="563040" y="3407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38" name="Google Shape;767;p29"/>
            <p:cNvSpPr/>
            <p:nvPr/>
          </p:nvSpPr>
          <p:spPr>
            <a:xfrm rot="16200000" flipV="1">
              <a:off x="563040" y="3346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539" name="Google Shape;768;p29"/>
          <p:cNvPicPr/>
          <p:nvPr/>
        </p:nvPicPr>
        <p:blipFill>
          <a:blip r:embed="rId4"/>
          <a:srcRect l="25238" r="24663"/>
          <a:stretch/>
        </p:blipFill>
        <p:spPr>
          <a:xfrm rot="12209400">
            <a:off x="-585000" y="3837240"/>
            <a:ext cx="2045160" cy="2158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770;p30"/>
          <p:cNvGrpSpPr/>
          <p:nvPr/>
        </p:nvGrpSpPr>
        <p:grpSpPr>
          <a:xfrm>
            <a:off x="482040" y="1460880"/>
            <a:ext cx="32400" cy="273960"/>
            <a:chOff x="482040" y="1460880"/>
            <a:chExt cx="32400" cy="273960"/>
          </a:xfrm>
        </p:grpSpPr>
        <p:sp>
          <p:nvSpPr>
            <p:cNvPr id="541" name="Google Shape;771;p30"/>
            <p:cNvSpPr/>
            <p:nvPr/>
          </p:nvSpPr>
          <p:spPr>
            <a:xfrm rot="5400000" flipV="1">
              <a:off x="482040" y="1460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2" name="Google Shape;772;p30"/>
            <p:cNvSpPr/>
            <p:nvPr/>
          </p:nvSpPr>
          <p:spPr>
            <a:xfrm rot="5400000" flipV="1">
              <a:off x="482040" y="15213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3" name="Google Shape;773;p30"/>
            <p:cNvSpPr/>
            <p:nvPr/>
          </p:nvSpPr>
          <p:spPr>
            <a:xfrm rot="5400000" flipV="1">
              <a:off x="482040" y="15818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4" name="Google Shape;774;p30"/>
            <p:cNvSpPr/>
            <p:nvPr/>
          </p:nvSpPr>
          <p:spPr>
            <a:xfrm rot="5400000" flipV="1">
              <a:off x="482040" y="16423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45" name="Google Shape;775;p30"/>
            <p:cNvSpPr/>
            <p:nvPr/>
          </p:nvSpPr>
          <p:spPr>
            <a:xfrm rot="5400000" flipV="1">
              <a:off x="482040" y="1702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546" name="Google Shape;776;p30"/>
          <p:cNvPicPr/>
          <p:nvPr/>
        </p:nvPicPr>
        <p:blipFill>
          <a:blip r:embed="rId3">
            <a:alphaModFix amt="70000"/>
          </a:blip>
          <a:srcRect l="57128" t="18431" b="44949"/>
          <a:stretch/>
        </p:blipFill>
        <p:spPr>
          <a:xfrm rot="16469400" flipH="1">
            <a:off x="7822440" y="4062960"/>
            <a:ext cx="2148480" cy="1792080"/>
          </a:xfrm>
          <a:prstGeom prst="rect">
            <a:avLst/>
          </a:prstGeom>
          <a:ln w="0">
            <a:noFill/>
          </a:ln>
        </p:spPr>
      </p:pic>
      <p:grpSp>
        <p:nvGrpSpPr>
          <p:cNvPr id="547" name="Google Shape;777;p30"/>
          <p:cNvGrpSpPr/>
          <p:nvPr/>
        </p:nvGrpSpPr>
        <p:grpSpPr>
          <a:xfrm>
            <a:off x="-582480" y="302040"/>
            <a:ext cx="10136880" cy="3921840"/>
            <a:chOff x="-582480" y="302040"/>
            <a:chExt cx="10136880" cy="3921840"/>
          </a:xfrm>
        </p:grpSpPr>
        <p:grpSp>
          <p:nvGrpSpPr>
            <p:cNvPr id="548" name="Google Shape;778;p30"/>
            <p:cNvGrpSpPr/>
            <p:nvPr/>
          </p:nvGrpSpPr>
          <p:grpSpPr>
            <a:xfrm>
              <a:off x="-582480" y="302040"/>
              <a:ext cx="1096920" cy="1096920"/>
              <a:chOff x="-582480" y="302040"/>
              <a:chExt cx="1096920" cy="1096920"/>
            </a:xfrm>
          </p:grpSpPr>
          <p:sp>
            <p:nvSpPr>
              <p:cNvPr id="549" name="Google Shape;779;p30"/>
              <p:cNvSpPr/>
              <p:nvPr/>
            </p:nvSpPr>
            <p:spPr>
              <a:xfrm flipH="1">
                <a:off x="-582840" y="30204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0" name="Google Shape;780;p30"/>
              <p:cNvSpPr/>
              <p:nvPr/>
            </p:nvSpPr>
            <p:spPr>
              <a:xfrm flipH="1">
                <a:off x="-525600" y="3589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1" name="Google Shape;781;p30"/>
              <p:cNvSpPr/>
              <p:nvPr/>
            </p:nvSpPr>
            <p:spPr>
              <a:xfrm flipH="1">
                <a:off x="-472680" y="4118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2" name="Google Shape;782;p30"/>
              <p:cNvSpPr/>
              <p:nvPr/>
            </p:nvSpPr>
            <p:spPr>
              <a:xfrm flipH="1">
                <a:off x="-417600" y="4669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3" name="Google Shape;783;p30"/>
              <p:cNvSpPr/>
              <p:nvPr/>
            </p:nvSpPr>
            <p:spPr>
              <a:xfrm flipH="1">
                <a:off x="-362880" y="5216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4" name="Google Shape;784;p30"/>
              <p:cNvSpPr/>
              <p:nvPr/>
            </p:nvSpPr>
            <p:spPr>
              <a:xfrm flipH="1">
                <a:off x="-308160" y="57636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5" name="Google Shape;785;p30"/>
              <p:cNvSpPr/>
              <p:nvPr/>
            </p:nvSpPr>
            <p:spPr>
              <a:xfrm flipH="1">
                <a:off x="-247680" y="63756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6" name="Google Shape;786;p30"/>
              <p:cNvSpPr/>
              <p:nvPr/>
            </p:nvSpPr>
            <p:spPr>
              <a:xfrm flipH="1">
                <a:off x="-186120" y="6984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57" name="Google Shape;787;p30"/>
            <p:cNvGrpSpPr/>
            <p:nvPr/>
          </p:nvGrpSpPr>
          <p:grpSpPr>
            <a:xfrm>
              <a:off x="8731800" y="3401280"/>
              <a:ext cx="822600" cy="822600"/>
              <a:chOff x="8731800" y="3401280"/>
              <a:chExt cx="822600" cy="822600"/>
            </a:xfrm>
          </p:grpSpPr>
          <p:sp>
            <p:nvSpPr>
              <p:cNvPr id="558" name="Google Shape;788;p30"/>
              <p:cNvSpPr/>
              <p:nvPr/>
            </p:nvSpPr>
            <p:spPr>
              <a:xfrm rot="10800000">
                <a:off x="8731800" y="340128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59" name="Google Shape;789;p30"/>
              <p:cNvSpPr/>
              <p:nvPr/>
            </p:nvSpPr>
            <p:spPr>
              <a:xfrm rot="10800000">
                <a:off x="8774280" y="344376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0" name="Google Shape;790;p30"/>
              <p:cNvSpPr/>
              <p:nvPr/>
            </p:nvSpPr>
            <p:spPr>
              <a:xfrm rot="10800000">
                <a:off x="8814240" y="34837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1" name="Google Shape;791;p30"/>
              <p:cNvSpPr/>
              <p:nvPr/>
            </p:nvSpPr>
            <p:spPr>
              <a:xfrm rot="10800000">
                <a:off x="8855280" y="352476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2" name="Google Shape;792;p30"/>
              <p:cNvSpPr/>
              <p:nvPr/>
            </p:nvSpPr>
            <p:spPr>
              <a:xfrm rot="10800000">
                <a:off x="8896320" y="35658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3" name="Google Shape;793;p30"/>
              <p:cNvSpPr/>
              <p:nvPr/>
            </p:nvSpPr>
            <p:spPr>
              <a:xfrm rot="10800000">
                <a:off x="8937720" y="36072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4" name="Google Shape;794;p30"/>
              <p:cNvSpPr/>
              <p:nvPr/>
            </p:nvSpPr>
            <p:spPr>
              <a:xfrm rot="10800000">
                <a:off x="8983440" y="36529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65" name="Google Shape;795;p30"/>
              <p:cNvSpPr/>
              <p:nvPr/>
            </p:nvSpPr>
            <p:spPr>
              <a:xfrm rot="10800000">
                <a:off x="9029160" y="36986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566" name="Google Shape;796;p30"/>
          <p:cNvSpPr/>
          <p:nvPr/>
        </p:nvSpPr>
        <p:spPr>
          <a:xfrm rot="10800000" flipH="1">
            <a:off x="8505720" y="284076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567" name="Google Shape;797;p30"/>
          <p:cNvPicPr/>
          <p:nvPr/>
        </p:nvPicPr>
        <p:blipFill>
          <a:blip r:embed="rId4"/>
          <a:srcRect l="15074" t="23118" r="19923" b="25916"/>
          <a:stretch/>
        </p:blipFill>
        <p:spPr>
          <a:xfrm rot="537600" flipH="1">
            <a:off x="-1036800" y="-977400"/>
            <a:ext cx="2707200" cy="20728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71;p4"/>
          <p:cNvPicPr/>
          <p:nvPr/>
        </p:nvPicPr>
        <p:blipFill>
          <a:blip r:embed="rId3">
            <a:alphaModFix amt="72000"/>
          </a:blip>
          <a:srcRect l="51065" t="57733" r="5518" b="-1765"/>
          <a:stretch/>
        </p:blipFill>
        <p:spPr>
          <a:xfrm rot="11703600">
            <a:off x="-617040" y="-840240"/>
            <a:ext cx="2041200" cy="2009880"/>
          </a:xfrm>
          <a:prstGeom prst="rect">
            <a:avLst/>
          </a:prstGeom>
          <a:ln w="0">
            <a:noFill/>
          </a:ln>
        </p:spPr>
      </p:pic>
      <p:grpSp>
        <p:nvGrpSpPr>
          <p:cNvPr id="569" name="Google Shape;72;p4"/>
          <p:cNvGrpSpPr/>
          <p:nvPr/>
        </p:nvGrpSpPr>
        <p:grpSpPr>
          <a:xfrm>
            <a:off x="365040" y="1542240"/>
            <a:ext cx="32400" cy="273960"/>
            <a:chOff x="365040" y="1542240"/>
            <a:chExt cx="32400" cy="273960"/>
          </a:xfrm>
        </p:grpSpPr>
        <p:sp>
          <p:nvSpPr>
            <p:cNvPr id="570" name="Google Shape;73;p4"/>
            <p:cNvSpPr/>
            <p:nvPr/>
          </p:nvSpPr>
          <p:spPr>
            <a:xfrm rot="5400000">
              <a:off x="365040" y="1542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1" name="Google Shape;74;p4"/>
            <p:cNvSpPr/>
            <p:nvPr/>
          </p:nvSpPr>
          <p:spPr>
            <a:xfrm rot="5400000">
              <a:off x="365040" y="16027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2" name="Google Shape;75;p4"/>
            <p:cNvSpPr/>
            <p:nvPr/>
          </p:nvSpPr>
          <p:spPr>
            <a:xfrm rot="5400000">
              <a:off x="365040" y="16628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3" name="Google Shape;76;p4"/>
            <p:cNvSpPr/>
            <p:nvPr/>
          </p:nvSpPr>
          <p:spPr>
            <a:xfrm rot="5400000">
              <a:off x="365040" y="17233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74" name="Google Shape;77;p4"/>
            <p:cNvSpPr/>
            <p:nvPr/>
          </p:nvSpPr>
          <p:spPr>
            <a:xfrm rot="5400000">
              <a:off x="365040" y="17838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575" name="Google Shape;78;p4"/>
          <p:cNvSpPr/>
          <p:nvPr/>
        </p:nvSpPr>
        <p:spPr>
          <a:xfrm flipH="1">
            <a:off x="8589960" y="30920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576" name="Google Shape;79;p4"/>
          <p:cNvGrpSpPr/>
          <p:nvPr/>
        </p:nvGrpSpPr>
        <p:grpSpPr>
          <a:xfrm>
            <a:off x="-411840" y="614880"/>
            <a:ext cx="10103760" cy="3860640"/>
            <a:chOff x="-411840" y="614880"/>
            <a:chExt cx="10103760" cy="3860640"/>
          </a:xfrm>
        </p:grpSpPr>
        <p:grpSp>
          <p:nvGrpSpPr>
            <p:cNvPr id="577" name="Google Shape;80;p4"/>
            <p:cNvGrpSpPr/>
            <p:nvPr/>
          </p:nvGrpSpPr>
          <p:grpSpPr>
            <a:xfrm>
              <a:off x="-411840" y="614880"/>
              <a:ext cx="822600" cy="822600"/>
              <a:chOff x="-411840" y="614880"/>
              <a:chExt cx="822600" cy="822600"/>
            </a:xfrm>
          </p:grpSpPr>
          <p:sp>
            <p:nvSpPr>
              <p:cNvPr id="578" name="Google Shape;81;p4"/>
              <p:cNvSpPr/>
              <p:nvPr/>
            </p:nvSpPr>
            <p:spPr>
              <a:xfrm flipH="1">
                <a:off x="-412200" y="61488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79" name="Google Shape;82;p4"/>
              <p:cNvSpPr/>
              <p:nvPr/>
            </p:nvSpPr>
            <p:spPr>
              <a:xfrm flipH="1">
                <a:off x="-369720" y="65736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0" name="Google Shape;83;p4"/>
              <p:cNvSpPr/>
              <p:nvPr/>
            </p:nvSpPr>
            <p:spPr>
              <a:xfrm flipH="1">
                <a:off x="-329400" y="6973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1" name="Google Shape;84;p4"/>
              <p:cNvSpPr/>
              <p:nvPr/>
            </p:nvSpPr>
            <p:spPr>
              <a:xfrm flipH="1">
                <a:off x="-288720" y="73836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2" name="Google Shape;85;p4"/>
              <p:cNvSpPr/>
              <p:nvPr/>
            </p:nvSpPr>
            <p:spPr>
              <a:xfrm flipH="1">
                <a:off x="-247680" y="7794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3" name="Google Shape;86;p4"/>
              <p:cNvSpPr/>
              <p:nvPr/>
            </p:nvSpPr>
            <p:spPr>
              <a:xfrm flipH="1">
                <a:off x="-205920" y="8208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4" name="Google Shape;87;p4"/>
              <p:cNvSpPr/>
              <p:nvPr/>
            </p:nvSpPr>
            <p:spPr>
              <a:xfrm flipH="1">
                <a:off x="-160200" y="8665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5" name="Google Shape;88;p4"/>
              <p:cNvSpPr/>
              <p:nvPr/>
            </p:nvSpPr>
            <p:spPr>
              <a:xfrm flipH="1">
                <a:off x="-114480" y="9122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586" name="Google Shape;89;p4"/>
            <p:cNvGrpSpPr/>
            <p:nvPr/>
          </p:nvGrpSpPr>
          <p:grpSpPr>
            <a:xfrm>
              <a:off x="8595360" y="3378960"/>
              <a:ext cx="1096560" cy="1096560"/>
              <a:chOff x="8595360" y="3378960"/>
              <a:chExt cx="1096560" cy="1096560"/>
            </a:xfrm>
          </p:grpSpPr>
          <p:sp>
            <p:nvSpPr>
              <p:cNvPr id="587" name="Google Shape;90;p4"/>
              <p:cNvSpPr/>
              <p:nvPr/>
            </p:nvSpPr>
            <p:spPr>
              <a:xfrm flipH="1">
                <a:off x="8595360" y="337896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8" name="Google Shape;91;p4"/>
              <p:cNvSpPr/>
              <p:nvPr/>
            </p:nvSpPr>
            <p:spPr>
              <a:xfrm flipH="1">
                <a:off x="8651880" y="343548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89" name="Google Shape;92;p4"/>
              <p:cNvSpPr/>
              <p:nvPr/>
            </p:nvSpPr>
            <p:spPr>
              <a:xfrm flipH="1">
                <a:off x="8705160" y="348840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0" name="Google Shape;93;p4"/>
              <p:cNvSpPr/>
              <p:nvPr/>
            </p:nvSpPr>
            <p:spPr>
              <a:xfrm flipH="1">
                <a:off x="8759880" y="354348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1" name="Google Shape;94;p4"/>
              <p:cNvSpPr/>
              <p:nvPr/>
            </p:nvSpPr>
            <p:spPr>
              <a:xfrm flipH="1">
                <a:off x="8814960" y="359820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2" name="Google Shape;95;p4"/>
              <p:cNvSpPr/>
              <p:nvPr/>
            </p:nvSpPr>
            <p:spPr>
              <a:xfrm flipH="1">
                <a:off x="8868960" y="365328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3" name="Google Shape;96;p4"/>
              <p:cNvSpPr/>
              <p:nvPr/>
            </p:nvSpPr>
            <p:spPr>
              <a:xfrm flipH="1">
                <a:off x="8930520" y="371412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594" name="Google Shape;97;p4"/>
              <p:cNvSpPr/>
              <p:nvPr/>
            </p:nvSpPr>
            <p:spPr>
              <a:xfrm flipH="1">
                <a:off x="8991720" y="37753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595" name="Google Shape;98;p4"/>
          <p:cNvPicPr/>
          <p:nvPr/>
        </p:nvPicPr>
        <p:blipFill>
          <a:blip r:embed="rId4"/>
          <a:srcRect l="13851" t="18886" r="14190" b="15033"/>
          <a:stretch/>
        </p:blipFill>
        <p:spPr>
          <a:xfrm rot="20604000" flipH="1">
            <a:off x="7925400" y="3797280"/>
            <a:ext cx="2406960" cy="2158920"/>
          </a:xfrm>
          <a:prstGeom prst="rect">
            <a:avLst/>
          </a:prstGeom>
          <a:ln w="0">
            <a:noFill/>
          </a:ln>
        </p:spPr>
      </p:pic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720000" y="1116720"/>
            <a:ext cx="7703640" cy="398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01" name="Google Shape;107;p5"/>
          <p:cNvPicPr/>
          <p:nvPr/>
        </p:nvPicPr>
        <p:blipFill>
          <a:blip r:embed="rId3"/>
          <a:srcRect l="51169" t="4835" b="80959"/>
          <a:stretch/>
        </p:blipFill>
        <p:spPr>
          <a:xfrm rot="10800000" flipH="1">
            <a:off x="-689400" y="4482000"/>
            <a:ext cx="2329200" cy="661320"/>
          </a:xfrm>
          <a:prstGeom prst="rect">
            <a:avLst/>
          </a:prstGeom>
          <a:ln w="0">
            <a:noFill/>
          </a:ln>
        </p:spPr>
      </p:pic>
      <p:grpSp>
        <p:nvGrpSpPr>
          <p:cNvPr id="602" name="Google Shape;108;p5"/>
          <p:cNvGrpSpPr/>
          <p:nvPr/>
        </p:nvGrpSpPr>
        <p:grpSpPr>
          <a:xfrm>
            <a:off x="-549000" y="82440"/>
            <a:ext cx="10028160" cy="4396320"/>
            <a:chOff x="-549000" y="82440"/>
            <a:chExt cx="10028160" cy="4396320"/>
          </a:xfrm>
        </p:grpSpPr>
        <p:grpSp>
          <p:nvGrpSpPr>
            <p:cNvPr id="603" name="Google Shape;109;p5"/>
            <p:cNvGrpSpPr/>
            <p:nvPr/>
          </p:nvGrpSpPr>
          <p:grpSpPr>
            <a:xfrm>
              <a:off x="8656560" y="82440"/>
              <a:ext cx="822600" cy="822600"/>
              <a:chOff x="8656560" y="82440"/>
              <a:chExt cx="822600" cy="822600"/>
            </a:xfrm>
          </p:grpSpPr>
          <p:sp>
            <p:nvSpPr>
              <p:cNvPr id="604" name="Google Shape;110;p5"/>
              <p:cNvSpPr/>
              <p:nvPr/>
            </p:nvSpPr>
            <p:spPr>
              <a:xfrm rot="10800000">
                <a:off x="8656560" y="824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5" name="Google Shape;111;p5"/>
              <p:cNvSpPr/>
              <p:nvPr/>
            </p:nvSpPr>
            <p:spPr>
              <a:xfrm rot="10800000">
                <a:off x="8699040" y="1249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6" name="Google Shape;112;p5"/>
              <p:cNvSpPr/>
              <p:nvPr/>
            </p:nvSpPr>
            <p:spPr>
              <a:xfrm rot="10800000">
                <a:off x="8739000" y="1648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7" name="Google Shape;113;p5"/>
              <p:cNvSpPr/>
              <p:nvPr/>
            </p:nvSpPr>
            <p:spPr>
              <a:xfrm rot="10800000">
                <a:off x="8780040" y="2059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8" name="Google Shape;114;p5"/>
              <p:cNvSpPr/>
              <p:nvPr/>
            </p:nvSpPr>
            <p:spPr>
              <a:xfrm rot="10800000">
                <a:off x="8821080" y="24696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09" name="Google Shape;115;p5"/>
              <p:cNvSpPr/>
              <p:nvPr/>
            </p:nvSpPr>
            <p:spPr>
              <a:xfrm rot="10800000">
                <a:off x="8862480" y="2883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0" name="Google Shape;116;p5"/>
              <p:cNvSpPr/>
              <p:nvPr/>
            </p:nvSpPr>
            <p:spPr>
              <a:xfrm rot="10800000">
                <a:off x="8908200" y="3340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1" name="Google Shape;117;p5"/>
              <p:cNvSpPr/>
              <p:nvPr/>
            </p:nvSpPr>
            <p:spPr>
              <a:xfrm rot="10800000">
                <a:off x="8953920" y="3798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12" name="Google Shape;118;p5"/>
            <p:cNvGrpSpPr/>
            <p:nvPr/>
          </p:nvGrpSpPr>
          <p:grpSpPr>
            <a:xfrm>
              <a:off x="-549000" y="3381840"/>
              <a:ext cx="1096920" cy="1096920"/>
              <a:chOff x="-549000" y="3381840"/>
              <a:chExt cx="1096920" cy="1096920"/>
            </a:xfrm>
          </p:grpSpPr>
          <p:sp>
            <p:nvSpPr>
              <p:cNvPr id="613" name="Google Shape;119;p5"/>
              <p:cNvSpPr/>
              <p:nvPr/>
            </p:nvSpPr>
            <p:spPr>
              <a:xfrm flipH="1">
                <a:off x="-549360" y="338184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4" name="Google Shape;120;p5"/>
              <p:cNvSpPr/>
              <p:nvPr/>
            </p:nvSpPr>
            <p:spPr>
              <a:xfrm flipH="1">
                <a:off x="-492120" y="34383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5" name="Google Shape;121;p5"/>
              <p:cNvSpPr/>
              <p:nvPr/>
            </p:nvSpPr>
            <p:spPr>
              <a:xfrm flipH="1">
                <a:off x="-439200" y="34916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6" name="Google Shape;122;p5"/>
              <p:cNvSpPr/>
              <p:nvPr/>
            </p:nvSpPr>
            <p:spPr>
              <a:xfrm flipH="1">
                <a:off x="-384120" y="35463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7" name="Google Shape;123;p5"/>
              <p:cNvSpPr/>
              <p:nvPr/>
            </p:nvSpPr>
            <p:spPr>
              <a:xfrm flipH="1">
                <a:off x="-329040" y="36014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8" name="Google Shape;124;p5"/>
              <p:cNvSpPr/>
              <p:nvPr/>
            </p:nvSpPr>
            <p:spPr>
              <a:xfrm flipH="1">
                <a:off x="-274320" y="365616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19" name="Google Shape;125;p5"/>
              <p:cNvSpPr/>
              <p:nvPr/>
            </p:nvSpPr>
            <p:spPr>
              <a:xfrm flipH="1">
                <a:off x="-214200" y="371700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20" name="Google Shape;126;p5"/>
              <p:cNvSpPr/>
              <p:nvPr/>
            </p:nvSpPr>
            <p:spPr>
              <a:xfrm flipH="1">
                <a:off x="-152280" y="37782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621" name="Google Shape;127;p5"/>
          <p:cNvPicPr/>
          <p:nvPr/>
        </p:nvPicPr>
        <p:blipFill>
          <a:blip r:embed="rId4"/>
          <a:srcRect l="12358" t="17954" r="14903" b="23637"/>
          <a:stretch/>
        </p:blipFill>
        <p:spPr>
          <a:xfrm rot="5802000" flipH="1">
            <a:off x="8074080" y="-11880"/>
            <a:ext cx="2670480" cy="2097000"/>
          </a:xfrm>
          <a:prstGeom prst="rect">
            <a:avLst/>
          </a:prstGeom>
          <a:ln w="0">
            <a:noFill/>
          </a:ln>
        </p:spPr>
      </p:pic>
      <p:grpSp>
        <p:nvGrpSpPr>
          <p:cNvPr id="622" name="Google Shape;128;p5"/>
          <p:cNvGrpSpPr/>
          <p:nvPr/>
        </p:nvGrpSpPr>
        <p:grpSpPr>
          <a:xfrm>
            <a:off x="396720" y="2344320"/>
            <a:ext cx="8445600" cy="988920"/>
            <a:chOff x="396720" y="2344320"/>
            <a:chExt cx="8445600" cy="988920"/>
          </a:xfrm>
        </p:grpSpPr>
        <p:sp>
          <p:nvSpPr>
            <p:cNvPr id="623" name="Google Shape;129;p5"/>
            <p:cNvSpPr/>
            <p:nvPr/>
          </p:nvSpPr>
          <p:spPr>
            <a:xfrm flipH="1">
              <a:off x="396360" y="305928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24" name="Google Shape;130;p5"/>
            <p:cNvSpPr/>
            <p:nvPr/>
          </p:nvSpPr>
          <p:spPr>
            <a:xfrm rot="10800000" flipH="1">
              <a:off x="8568000" y="234432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29" name="Google Shape;133;p6"/>
          <p:cNvGrpSpPr/>
          <p:nvPr/>
        </p:nvGrpSpPr>
        <p:grpSpPr>
          <a:xfrm>
            <a:off x="-548280" y="1067760"/>
            <a:ext cx="10271880" cy="3464280"/>
            <a:chOff x="-548280" y="1067760"/>
            <a:chExt cx="10271880" cy="3464280"/>
          </a:xfrm>
        </p:grpSpPr>
        <p:grpSp>
          <p:nvGrpSpPr>
            <p:cNvPr id="630" name="Google Shape;134;p6"/>
            <p:cNvGrpSpPr/>
            <p:nvPr/>
          </p:nvGrpSpPr>
          <p:grpSpPr>
            <a:xfrm>
              <a:off x="8626680" y="3435120"/>
              <a:ext cx="1096920" cy="1096920"/>
              <a:chOff x="8626680" y="3435120"/>
              <a:chExt cx="1096920" cy="1096920"/>
            </a:xfrm>
          </p:grpSpPr>
          <p:sp>
            <p:nvSpPr>
              <p:cNvPr id="631" name="Google Shape;135;p6"/>
              <p:cNvSpPr/>
              <p:nvPr/>
            </p:nvSpPr>
            <p:spPr>
              <a:xfrm rot="10800000">
                <a:off x="8626680" y="343512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2" name="Google Shape;136;p6"/>
              <p:cNvSpPr/>
              <p:nvPr/>
            </p:nvSpPr>
            <p:spPr>
              <a:xfrm rot="10800000">
                <a:off x="8683200" y="349200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3" name="Google Shape;137;p6"/>
              <p:cNvSpPr/>
              <p:nvPr/>
            </p:nvSpPr>
            <p:spPr>
              <a:xfrm rot="10800000">
                <a:off x="8736120" y="35445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4" name="Google Shape;138;p6"/>
              <p:cNvSpPr/>
              <p:nvPr/>
            </p:nvSpPr>
            <p:spPr>
              <a:xfrm rot="10800000">
                <a:off x="8791200" y="360000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5" name="Google Shape;139;p6"/>
              <p:cNvSpPr/>
              <p:nvPr/>
            </p:nvSpPr>
            <p:spPr>
              <a:xfrm rot="10800000">
                <a:off x="8845920" y="36543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6" name="Google Shape;140;p6"/>
              <p:cNvSpPr/>
              <p:nvPr/>
            </p:nvSpPr>
            <p:spPr>
              <a:xfrm rot="10800000">
                <a:off x="8900640" y="370908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7" name="Google Shape;141;p6"/>
              <p:cNvSpPr/>
              <p:nvPr/>
            </p:nvSpPr>
            <p:spPr>
              <a:xfrm rot="10800000">
                <a:off x="8961480" y="377028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38" name="Google Shape;142;p6"/>
              <p:cNvSpPr/>
              <p:nvPr/>
            </p:nvSpPr>
            <p:spPr>
              <a:xfrm rot="10800000">
                <a:off x="9022680" y="38311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39" name="Google Shape;143;p6"/>
            <p:cNvGrpSpPr/>
            <p:nvPr/>
          </p:nvGrpSpPr>
          <p:grpSpPr>
            <a:xfrm>
              <a:off x="-548280" y="1067760"/>
              <a:ext cx="1096920" cy="1096920"/>
              <a:chOff x="-548280" y="1067760"/>
              <a:chExt cx="1096920" cy="1096920"/>
            </a:xfrm>
          </p:grpSpPr>
          <p:sp>
            <p:nvSpPr>
              <p:cNvPr id="640" name="Google Shape;144;p6"/>
              <p:cNvSpPr/>
              <p:nvPr/>
            </p:nvSpPr>
            <p:spPr>
              <a:xfrm rot="10800000">
                <a:off x="-548280" y="106776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1" name="Google Shape;145;p6"/>
              <p:cNvSpPr/>
              <p:nvPr/>
            </p:nvSpPr>
            <p:spPr>
              <a:xfrm rot="10800000">
                <a:off x="-491400" y="112464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2" name="Google Shape;146;p6"/>
              <p:cNvSpPr/>
              <p:nvPr/>
            </p:nvSpPr>
            <p:spPr>
              <a:xfrm rot="10800000">
                <a:off x="-438480" y="117756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3" name="Google Shape;147;p6"/>
              <p:cNvSpPr/>
              <p:nvPr/>
            </p:nvSpPr>
            <p:spPr>
              <a:xfrm rot="10800000">
                <a:off x="-383400" y="123264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4" name="Google Shape;148;p6"/>
              <p:cNvSpPr/>
              <p:nvPr/>
            </p:nvSpPr>
            <p:spPr>
              <a:xfrm rot="10800000">
                <a:off x="-329040" y="12873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5" name="Google Shape;149;p6"/>
              <p:cNvSpPr/>
              <p:nvPr/>
            </p:nvSpPr>
            <p:spPr>
              <a:xfrm rot="10800000">
                <a:off x="-274320" y="134208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6" name="Google Shape;150;p6"/>
              <p:cNvSpPr/>
              <p:nvPr/>
            </p:nvSpPr>
            <p:spPr>
              <a:xfrm rot="10800000">
                <a:off x="-213120" y="140292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47" name="Google Shape;151;p6"/>
              <p:cNvSpPr/>
              <p:nvPr/>
            </p:nvSpPr>
            <p:spPr>
              <a:xfrm rot="10800000">
                <a:off x="-152280" y="146412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648" name="Google Shape;152;p6"/>
          <p:cNvGrpSpPr/>
          <p:nvPr/>
        </p:nvGrpSpPr>
        <p:grpSpPr>
          <a:xfrm>
            <a:off x="533520" y="2047680"/>
            <a:ext cx="32400" cy="273960"/>
            <a:chOff x="533520" y="2047680"/>
            <a:chExt cx="32400" cy="273960"/>
          </a:xfrm>
        </p:grpSpPr>
        <p:sp>
          <p:nvSpPr>
            <p:cNvPr id="649" name="Google Shape;153;p6"/>
            <p:cNvSpPr/>
            <p:nvPr/>
          </p:nvSpPr>
          <p:spPr>
            <a:xfrm rot="16200000">
              <a:off x="533520" y="2289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0" name="Google Shape;154;p6"/>
            <p:cNvSpPr/>
            <p:nvPr/>
          </p:nvSpPr>
          <p:spPr>
            <a:xfrm rot="16200000">
              <a:off x="533520" y="22287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1" name="Google Shape;155;p6"/>
            <p:cNvSpPr/>
            <p:nvPr/>
          </p:nvSpPr>
          <p:spPr>
            <a:xfrm rot="16200000">
              <a:off x="533520" y="21686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2" name="Google Shape;156;p6"/>
            <p:cNvSpPr/>
            <p:nvPr/>
          </p:nvSpPr>
          <p:spPr>
            <a:xfrm rot="16200000">
              <a:off x="533520" y="21081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3" name="Google Shape;157;p6"/>
            <p:cNvSpPr/>
            <p:nvPr/>
          </p:nvSpPr>
          <p:spPr>
            <a:xfrm rot="16200000">
              <a:off x="533520" y="20476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654" name="Google Shape;158;p6"/>
          <p:cNvSpPr/>
          <p:nvPr/>
        </p:nvSpPr>
        <p:spPr>
          <a:xfrm flipH="1">
            <a:off x="8589960" y="30920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655" name="Google Shape;159;p6"/>
          <p:cNvPicPr/>
          <p:nvPr/>
        </p:nvPicPr>
        <p:blipFill>
          <a:blip r:embed="rId3"/>
          <a:srcRect l="25238" r="24663"/>
          <a:stretch/>
        </p:blipFill>
        <p:spPr>
          <a:xfrm rot="10800000" flipH="1">
            <a:off x="-652320" y="360"/>
            <a:ext cx="1732320" cy="1828440"/>
          </a:xfrm>
          <a:prstGeom prst="rect">
            <a:avLst/>
          </a:prstGeom>
          <a:ln w="0">
            <a:noFill/>
          </a:ln>
        </p:spPr>
      </p:pic>
      <p:pic>
        <p:nvPicPr>
          <p:cNvPr id="656" name="Google Shape;160;p6"/>
          <p:cNvPicPr/>
          <p:nvPr/>
        </p:nvPicPr>
        <p:blipFill>
          <a:blip r:embed="rId4"/>
          <a:srcRect l="15074" t="23118" r="19923" b="25916"/>
          <a:stretch/>
        </p:blipFill>
        <p:spPr>
          <a:xfrm rot="10262400">
            <a:off x="8171280" y="3738600"/>
            <a:ext cx="2707200" cy="20728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body"/>
          </p:nvPr>
        </p:nvSpPr>
        <p:spPr>
          <a:xfrm>
            <a:off x="1800" y="0"/>
            <a:ext cx="36720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59" name="PlaceHolder 2"/>
          <p:cNvSpPr>
            <a:spLocks noGrp="1"/>
          </p:cNvSpPr>
          <p:nvPr>
            <p:ph type="title"/>
          </p:nvPr>
        </p:nvSpPr>
        <p:spPr>
          <a:xfrm>
            <a:off x="4555800" y="1280160"/>
            <a:ext cx="3453120" cy="84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60" name="Google Shape;165;p7"/>
          <p:cNvPicPr/>
          <p:nvPr/>
        </p:nvPicPr>
        <p:blipFill>
          <a:blip r:embed="rId3"/>
          <a:srcRect l="51169" t="4835" b="80959"/>
          <a:stretch/>
        </p:blipFill>
        <p:spPr>
          <a:xfrm rot="10800000">
            <a:off x="7504920" y="4482000"/>
            <a:ext cx="2329200" cy="661320"/>
          </a:xfrm>
          <a:prstGeom prst="rect">
            <a:avLst/>
          </a:prstGeom>
          <a:ln w="0">
            <a:noFill/>
          </a:ln>
        </p:spPr>
      </p:pic>
      <p:sp>
        <p:nvSpPr>
          <p:cNvPr id="661" name="Google Shape;166;p7"/>
          <p:cNvSpPr/>
          <p:nvPr/>
        </p:nvSpPr>
        <p:spPr>
          <a:xfrm>
            <a:off x="8473680" y="328788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662" name="Google Shape;167;p7"/>
          <p:cNvGrpSpPr/>
          <p:nvPr/>
        </p:nvGrpSpPr>
        <p:grpSpPr>
          <a:xfrm>
            <a:off x="8732520" y="3610440"/>
            <a:ext cx="822600" cy="822600"/>
            <a:chOff x="8732520" y="3610440"/>
            <a:chExt cx="822600" cy="822600"/>
          </a:xfrm>
        </p:grpSpPr>
        <p:sp>
          <p:nvSpPr>
            <p:cNvPr id="663" name="Google Shape;168;p7"/>
            <p:cNvSpPr/>
            <p:nvPr/>
          </p:nvSpPr>
          <p:spPr>
            <a:xfrm>
              <a:off x="8732520" y="361044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4" name="Google Shape;169;p7"/>
            <p:cNvSpPr/>
            <p:nvPr/>
          </p:nvSpPr>
          <p:spPr>
            <a:xfrm>
              <a:off x="8775000" y="365292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5" name="Google Shape;170;p7"/>
            <p:cNvSpPr/>
            <p:nvPr/>
          </p:nvSpPr>
          <p:spPr>
            <a:xfrm>
              <a:off x="8814600" y="369252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6" name="Google Shape;171;p7"/>
            <p:cNvSpPr/>
            <p:nvPr/>
          </p:nvSpPr>
          <p:spPr>
            <a:xfrm>
              <a:off x="8856000" y="373392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7" name="Google Shape;172;p7"/>
            <p:cNvSpPr/>
            <p:nvPr/>
          </p:nvSpPr>
          <p:spPr>
            <a:xfrm>
              <a:off x="8897040" y="377496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8" name="Google Shape;173;p7"/>
            <p:cNvSpPr/>
            <p:nvPr/>
          </p:nvSpPr>
          <p:spPr>
            <a:xfrm>
              <a:off x="8938080" y="381600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9" name="Google Shape;174;p7"/>
            <p:cNvSpPr/>
            <p:nvPr/>
          </p:nvSpPr>
          <p:spPr>
            <a:xfrm>
              <a:off x="8983800" y="386172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70" name="Google Shape;175;p7"/>
            <p:cNvSpPr/>
            <p:nvPr/>
          </p:nvSpPr>
          <p:spPr>
            <a:xfrm>
              <a:off x="9029880" y="390780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72" name="Google Shape;178;p8"/>
          <p:cNvPicPr/>
          <p:nvPr/>
        </p:nvPicPr>
        <p:blipFill>
          <a:blip r:embed="rId3">
            <a:alphaModFix amt="63000"/>
          </a:blip>
          <a:srcRect l="50780" t="55966" r="5115"/>
          <a:stretch/>
        </p:blipFill>
        <p:spPr>
          <a:xfrm rot="10800000">
            <a:off x="-645120" y="-759600"/>
            <a:ext cx="2928240" cy="2854800"/>
          </a:xfrm>
          <a:prstGeom prst="rect">
            <a:avLst/>
          </a:prstGeom>
          <a:ln w="0">
            <a:noFill/>
          </a:ln>
        </p:spPr>
      </p:pic>
      <p:sp>
        <p:nvSpPr>
          <p:cNvPr id="673" name="Google Shape;179;p8"/>
          <p:cNvSpPr/>
          <p:nvPr/>
        </p:nvSpPr>
        <p:spPr>
          <a:xfrm>
            <a:off x="208440" y="253152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674" name="Google Shape;180;p8"/>
          <p:cNvGrpSpPr/>
          <p:nvPr/>
        </p:nvGrpSpPr>
        <p:grpSpPr>
          <a:xfrm>
            <a:off x="8728920" y="2053440"/>
            <a:ext cx="32400" cy="273960"/>
            <a:chOff x="8728920" y="2053440"/>
            <a:chExt cx="32400" cy="273960"/>
          </a:xfrm>
        </p:grpSpPr>
        <p:sp>
          <p:nvSpPr>
            <p:cNvPr id="675" name="Google Shape;181;p8"/>
            <p:cNvSpPr/>
            <p:nvPr/>
          </p:nvSpPr>
          <p:spPr>
            <a:xfrm rot="5400000">
              <a:off x="8728920" y="2053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6" name="Google Shape;182;p8"/>
            <p:cNvSpPr/>
            <p:nvPr/>
          </p:nvSpPr>
          <p:spPr>
            <a:xfrm rot="5400000">
              <a:off x="8728920" y="2113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7" name="Google Shape;183;p8"/>
            <p:cNvSpPr/>
            <p:nvPr/>
          </p:nvSpPr>
          <p:spPr>
            <a:xfrm rot="5400000">
              <a:off x="8728920" y="2174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8" name="Google Shape;184;p8"/>
            <p:cNvSpPr/>
            <p:nvPr/>
          </p:nvSpPr>
          <p:spPr>
            <a:xfrm rot="5400000">
              <a:off x="8728920" y="2234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9" name="Google Shape;185;p8"/>
            <p:cNvSpPr/>
            <p:nvPr/>
          </p:nvSpPr>
          <p:spPr>
            <a:xfrm rot="5400000">
              <a:off x="8728920" y="2295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80" name="Google Shape;186;p8"/>
          <p:cNvGrpSpPr/>
          <p:nvPr/>
        </p:nvGrpSpPr>
        <p:grpSpPr>
          <a:xfrm>
            <a:off x="-10440" y="1347120"/>
            <a:ext cx="9550440" cy="2386800"/>
            <a:chOff x="-10440" y="1347120"/>
            <a:chExt cx="9550440" cy="2386800"/>
          </a:xfrm>
        </p:grpSpPr>
        <p:grpSp>
          <p:nvGrpSpPr>
            <p:cNvPr id="681" name="Google Shape;187;p8"/>
            <p:cNvGrpSpPr/>
            <p:nvPr/>
          </p:nvGrpSpPr>
          <p:grpSpPr>
            <a:xfrm>
              <a:off x="8443080" y="2637000"/>
              <a:ext cx="1096920" cy="1096920"/>
              <a:chOff x="8443080" y="2637000"/>
              <a:chExt cx="1096920" cy="1096920"/>
            </a:xfrm>
          </p:grpSpPr>
          <p:sp>
            <p:nvSpPr>
              <p:cNvPr id="682" name="Google Shape;188;p8"/>
              <p:cNvSpPr/>
              <p:nvPr/>
            </p:nvSpPr>
            <p:spPr>
              <a:xfrm>
                <a:off x="8443080" y="263700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3" name="Google Shape;189;p8"/>
              <p:cNvSpPr/>
              <p:nvPr/>
            </p:nvSpPr>
            <p:spPr>
              <a:xfrm>
                <a:off x="8499600" y="26935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4" name="Google Shape;190;p8"/>
              <p:cNvSpPr/>
              <p:nvPr/>
            </p:nvSpPr>
            <p:spPr>
              <a:xfrm>
                <a:off x="8552520" y="27464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5" name="Google Shape;191;p8"/>
              <p:cNvSpPr/>
              <p:nvPr/>
            </p:nvSpPr>
            <p:spPr>
              <a:xfrm>
                <a:off x="8607600" y="28015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6" name="Google Shape;192;p8"/>
              <p:cNvSpPr/>
              <p:nvPr/>
            </p:nvSpPr>
            <p:spPr>
              <a:xfrm>
                <a:off x="8662320" y="28562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7" name="Google Shape;193;p8"/>
              <p:cNvSpPr/>
              <p:nvPr/>
            </p:nvSpPr>
            <p:spPr>
              <a:xfrm>
                <a:off x="8717040" y="291096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8" name="Google Shape;194;p8"/>
              <p:cNvSpPr/>
              <p:nvPr/>
            </p:nvSpPr>
            <p:spPr>
              <a:xfrm>
                <a:off x="8778240" y="297216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89" name="Google Shape;195;p8"/>
              <p:cNvSpPr/>
              <p:nvPr/>
            </p:nvSpPr>
            <p:spPr>
              <a:xfrm>
                <a:off x="8839080" y="30330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690" name="Google Shape;196;p8"/>
            <p:cNvGrpSpPr/>
            <p:nvPr/>
          </p:nvGrpSpPr>
          <p:grpSpPr>
            <a:xfrm>
              <a:off x="-10440" y="1347120"/>
              <a:ext cx="822600" cy="822600"/>
              <a:chOff x="-10440" y="1347120"/>
              <a:chExt cx="822600" cy="822600"/>
            </a:xfrm>
          </p:grpSpPr>
          <p:sp>
            <p:nvSpPr>
              <p:cNvPr id="691" name="Google Shape;197;p8"/>
              <p:cNvSpPr/>
              <p:nvPr/>
            </p:nvSpPr>
            <p:spPr>
              <a:xfrm>
                <a:off x="-10440" y="134712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2" name="Google Shape;198;p8"/>
              <p:cNvSpPr/>
              <p:nvPr/>
            </p:nvSpPr>
            <p:spPr>
              <a:xfrm>
                <a:off x="32040" y="13896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3" name="Google Shape;199;p8"/>
              <p:cNvSpPr/>
              <p:nvPr/>
            </p:nvSpPr>
            <p:spPr>
              <a:xfrm>
                <a:off x="71640" y="14295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4" name="Google Shape;200;p8"/>
              <p:cNvSpPr/>
              <p:nvPr/>
            </p:nvSpPr>
            <p:spPr>
              <a:xfrm>
                <a:off x="113040" y="147060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5" name="Google Shape;201;p8"/>
              <p:cNvSpPr/>
              <p:nvPr/>
            </p:nvSpPr>
            <p:spPr>
              <a:xfrm>
                <a:off x="154080" y="151164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6" name="Google Shape;202;p8"/>
              <p:cNvSpPr/>
              <p:nvPr/>
            </p:nvSpPr>
            <p:spPr>
              <a:xfrm>
                <a:off x="195120" y="155268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7" name="Google Shape;203;p8"/>
              <p:cNvSpPr/>
              <p:nvPr/>
            </p:nvSpPr>
            <p:spPr>
              <a:xfrm>
                <a:off x="240840" y="15987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698" name="Google Shape;204;p8"/>
              <p:cNvSpPr/>
              <p:nvPr/>
            </p:nvSpPr>
            <p:spPr>
              <a:xfrm>
                <a:off x="286560" y="16444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699" name="Google Shape;205;p8"/>
          <p:cNvPicPr/>
          <p:nvPr/>
        </p:nvPicPr>
        <p:blipFill>
          <a:blip r:embed="rId4"/>
          <a:srcRect l="13064" t="17895" r="17337" b="24661"/>
          <a:stretch/>
        </p:blipFill>
        <p:spPr>
          <a:xfrm>
            <a:off x="7148520" y="3033720"/>
            <a:ext cx="2700720" cy="2176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1671840" y="1242000"/>
            <a:ext cx="5808240" cy="119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701" name="Google Shape;209;p9"/>
          <p:cNvPicPr/>
          <p:nvPr/>
        </p:nvPicPr>
        <p:blipFill>
          <a:blip r:embed="rId3">
            <a:alphaModFix amt="58000"/>
          </a:blip>
          <a:srcRect l="2380" r="54203" b="55966"/>
          <a:stretch/>
        </p:blipFill>
        <p:spPr>
          <a:xfrm rot="14701800">
            <a:off x="7404120" y="3762000"/>
            <a:ext cx="2896560" cy="2853720"/>
          </a:xfrm>
          <a:prstGeom prst="rect">
            <a:avLst/>
          </a:prstGeom>
          <a:ln w="0">
            <a:noFill/>
          </a:ln>
        </p:spPr>
      </p:pic>
      <p:sp>
        <p:nvSpPr>
          <p:cNvPr id="702" name="Google Shape;210;p9"/>
          <p:cNvSpPr/>
          <p:nvPr/>
        </p:nvSpPr>
        <p:spPr>
          <a:xfrm>
            <a:off x="7283520" y="468396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703" name="Google Shape;211;p9"/>
          <p:cNvGrpSpPr/>
          <p:nvPr/>
        </p:nvGrpSpPr>
        <p:grpSpPr>
          <a:xfrm>
            <a:off x="8721720" y="3652560"/>
            <a:ext cx="822600" cy="822600"/>
            <a:chOff x="8721720" y="3652560"/>
            <a:chExt cx="822600" cy="822600"/>
          </a:xfrm>
        </p:grpSpPr>
        <p:sp>
          <p:nvSpPr>
            <p:cNvPr id="704" name="Google Shape;212;p9"/>
            <p:cNvSpPr/>
            <p:nvPr/>
          </p:nvSpPr>
          <p:spPr>
            <a:xfrm>
              <a:off x="8721720" y="365256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5" name="Google Shape;213;p9"/>
            <p:cNvSpPr/>
            <p:nvPr/>
          </p:nvSpPr>
          <p:spPr>
            <a:xfrm>
              <a:off x="8764200" y="369504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6" name="Google Shape;214;p9"/>
            <p:cNvSpPr/>
            <p:nvPr/>
          </p:nvSpPr>
          <p:spPr>
            <a:xfrm>
              <a:off x="8803800" y="373464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7" name="Google Shape;215;p9"/>
            <p:cNvSpPr/>
            <p:nvPr/>
          </p:nvSpPr>
          <p:spPr>
            <a:xfrm>
              <a:off x="8845200" y="377604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8" name="Google Shape;216;p9"/>
            <p:cNvSpPr/>
            <p:nvPr/>
          </p:nvSpPr>
          <p:spPr>
            <a:xfrm>
              <a:off x="8886240" y="381708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9" name="Google Shape;217;p9"/>
            <p:cNvSpPr/>
            <p:nvPr/>
          </p:nvSpPr>
          <p:spPr>
            <a:xfrm>
              <a:off x="8927280" y="385812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10" name="Google Shape;218;p9"/>
            <p:cNvSpPr/>
            <p:nvPr/>
          </p:nvSpPr>
          <p:spPr>
            <a:xfrm>
              <a:off x="8973000" y="390384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11" name="Google Shape;219;p9"/>
            <p:cNvSpPr/>
            <p:nvPr/>
          </p:nvSpPr>
          <p:spPr>
            <a:xfrm>
              <a:off x="9018720" y="394956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712" name="Google Shape;220;p9"/>
          <p:cNvGrpSpPr/>
          <p:nvPr/>
        </p:nvGrpSpPr>
        <p:grpSpPr>
          <a:xfrm>
            <a:off x="8628480" y="3083760"/>
            <a:ext cx="32400" cy="273960"/>
            <a:chOff x="8628480" y="3083760"/>
            <a:chExt cx="32400" cy="273960"/>
          </a:xfrm>
        </p:grpSpPr>
        <p:sp>
          <p:nvSpPr>
            <p:cNvPr id="713" name="Google Shape;221;p9"/>
            <p:cNvSpPr/>
            <p:nvPr/>
          </p:nvSpPr>
          <p:spPr>
            <a:xfrm rot="16200000" flipV="1">
              <a:off x="8628480" y="33253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14" name="Google Shape;222;p9"/>
            <p:cNvSpPr/>
            <p:nvPr/>
          </p:nvSpPr>
          <p:spPr>
            <a:xfrm rot="16200000" flipV="1">
              <a:off x="8628480" y="32648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15" name="Google Shape;223;p9"/>
            <p:cNvSpPr/>
            <p:nvPr/>
          </p:nvSpPr>
          <p:spPr>
            <a:xfrm rot="16200000" flipV="1">
              <a:off x="8628480" y="32043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16" name="Google Shape;224;p9"/>
            <p:cNvSpPr/>
            <p:nvPr/>
          </p:nvSpPr>
          <p:spPr>
            <a:xfrm rot="16200000" flipV="1">
              <a:off x="8628480" y="31442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17" name="Google Shape;225;p9"/>
            <p:cNvSpPr/>
            <p:nvPr/>
          </p:nvSpPr>
          <p:spPr>
            <a:xfrm rot="16200000" flipV="1">
              <a:off x="8628480" y="30837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20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257;p13"/>
          <p:cNvPicPr/>
          <p:nvPr/>
        </p:nvPicPr>
        <p:blipFill>
          <a:blip r:embed="rId3"/>
          <a:srcRect l="12358" t="17954" r="14903" b="23637"/>
          <a:stretch/>
        </p:blipFill>
        <p:spPr>
          <a:xfrm rot="16200000" flipH="1">
            <a:off x="-1582560" y="3430440"/>
            <a:ext cx="2670480" cy="2097000"/>
          </a:xfrm>
          <a:prstGeom prst="rect">
            <a:avLst/>
          </a:prstGeom>
          <a:ln w="0">
            <a:noFill/>
          </a:ln>
        </p:spPr>
      </p:pic>
      <p:pic>
        <p:nvPicPr>
          <p:cNvPr id="69" name="Google Shape;258;p13"/>
          <p:cNvPicPr/>
          <p:nvPr/>
        </p:nvPicPr>
        <p:blipFill>
          <a:blip r:embed="rId4">
            <a:alphaModFix amt="72000"/>
          </a:blip>
          <a:srcRect l="51065" t="57733" r="5518" b="-1765"/>
          <a:stretch/>
        </p:blipFill>
        <p:spPr>
          <a:xfrm rot="10800000" flipH="1">
            <a:off x="7840800" y="-837720"/>
            <a:ext cx="2041200" cy="2009880"/>
          </a:xfrm>
          <a:prstGeom prst="rect">
            <a:avLst/>
          </a:prstGeom>
          <a:ln w="0">
            <a:noFill/>
          </a:ln>
        </p:spPr>
      </p:pic>
      <p:grpSp>
        <p:nvGrpSpPr>
          <p:cNvPr id="70" name="Google Shape;259;p13"/>
          <p:cNvGrpSpPr/>
          <p:nvPr/>
        </p:nvGrpSpPr>
        <p:grpSpPr>
          <a:xfrm>
            <a:off x="408240" y="648000"/>
            <a:ext cx="9152640" cy="5052600"/>
            <a:chOff x="408240" y="648000"/>
            <a:chExt cx="9152640" cy="5052600"/>
          </a:xfrm>
        </p:grpSpPr>
        <p:grpSp>
          <p:nvGrpSpPr>
            <p:cNvPr id="71" name="Google Shape;260;p13"/>
            <p:cNvGrpSpPr/>
            <p:nvPr/>
          </p:nvGrpSpPr>
          <p:grpSpPr>
            <a:xfrm>
              <a:off x="408240" y="4604040"/>
              <a:ext cx="1096560" cy="1096560"/>
              <a:chOff x="408240" y="4604040"/>
              <a:chExt cx="1096560" cy="1096560"/>
            </a:xfrm>
          </p:grpSpPr>
          <p:sp>
            <p:nvSpPr>
              <p:cNvPr id="72" name="Google Shape;261;p13"/>
              <p:cNvSpPr/>
              <p:nvPr/>
            </p:nvSpPr>
            <p:spPr>
              <a:xfrm>
                <a:off x="408240" y="46040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" name="Google Shape;262;p13"/>
              <p:cNvSpPr/>
              <p:nvPr/>
            </p:nvSpPr>
            <p:spPr>
              <a:xfrm>
                <a:off x="464760" y="4660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" name="Google Shape;263;p13"/>
              <p:cNvSpPr/>
              <p:nvPr/>
            </p:nvSpPr>
            <p:spPr>
              <a:xfrm>
                <a:off x="518040" y="4713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5" name="Google Shape;264;p13"/>
              <p:cNvSpPr/>
              <p:nvPr/>
            </p:nvSpPr>
            <p:spPr>
              <a:xfrm>
                <a:off x="572760" y="4768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6" name="Google Shape;265;p13"/>
              <p:cNvSpPr/>
              <p:nvPr/>
            </p:nvSpPr>
            <p:spPr>
              <a:xfrm>
                <a:off x="627840" y="4823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" name="Google Shape;266;p13"/>
              <p:cNvSpPr/>
              <p:nvPr/>
            </p:nvSpPr>
            <p:spPr>
              <a:xfrm>
                <a:off x="682560" y="487800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" name="Google Shape;267;p13"/>
              <p:cNvSpPr/>
              <p:nvPr/>
            </p:nvSpPr>
            <p:spPr>
              <a:xfrm>
                <a:off x="743400" y="49392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9" name="Google Shape;268;p13"/>
              <p:cNvSpPr/>
              <p:nvPr/>
            </p:nvSpPr>
            <p:spPr>
              <a:xfrm>
                <a:off x="804600" y="5000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80" name="Google Shape;269;p13"/>
            <p:cNvGrpSpPr/>
            <p:nvPr/>
          </p:nvGrpSpPr>
          <p:grpSpPr>
            <a:xfrm>
              <a:off x="8738280" y="648000"/>
              <a:ext cx="822600" cy="822600"/>
              <a:chOff x="8738280" y="648000"/>
              <a:chExt cx="822600" cy="822600"/>
            </a:xfrm>
          </p:grpSpPr>
          <p:sp>
            <p:nvSpPr>
              <p:cNvPr id="81" name="Google Shape;270;p13"/>
              <p:cNvSpPr/>
              <p:nvPr/>
            </p:nvSpPr>
            <p:spPr>
              <a:xfrm>
                <a:off x="8738280" y="6480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2" name="Google Shape;271;p13"/>
              <p:cNvSpPr/>
              <p:nvPr/>
            </p:nvSpPr>
            <p:spPr>
              <a:xfrm>
                <a:off x="8780760" y="6904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" name="Google Shape;272;p13"/>
              <p:cNvSpPr/>
              <p:nvPr/>
            </p:nvSpPr>
            <p:spPr>
              <a:xfrm>
                <a:off x="8820360" y="7300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4" name="Google Shape;273;p13"/>
              <p:cNvSpPr/>
              <p:nvPr/>
            </p:nvSpPr>
            <p:spPr>
              <a:xfrm>
                <a:off x="8861760" y="77148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5" name="Google Shape;274;p13"/>
              <p:cNvSpPr/>
              <p:nvPr/>
            </p:nvSpPr>
            <p:spPr>
              <a:xfrm>
                <a:off x="8902800" y="81252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6" name="Google Shape;275;p13"/>
              <p:cNvSpPr/>
              <p:nvPr/>
            </p:nvSpPr>
            <p:spPr>
              <a:xfrm>
                <a:off x="8943840" y="85356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7" name="Google Shape;276;p13"/>
              <p:cNvSpPr/>
              <p:nvPr/>
            </p:nvSpPr>
            <p:spPr>
              <a:xfrm>
                <a:off x="8989560" y="89928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8" name="Google Shape;277;p13"/>
              <p:cNvSpPr/>
              <p:nvPr/>
            </p:nvSpPr>
            <p:spPr>
              <a:xfrm>
                <a:off x="9035640" y="94500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89" name="Google Shape;278;p13"/>
          <p:cNvGrpSpPr/>
          <p:nvPr/>
        </p:nvGrpSpPr>
        <p:grpSpPr>
          <a:xfrm>
            <a:off x="286920" y="1699560"/>
            <a:ext cx="8543520" cy="1366920"/>
            <a:chOff x="286920" y="1699560"/>
            <a:chExt cx="8543520" cy="1366920"/>
          </a:xfrm>
        </p:grpSpPr>
        <p:sp>
          <p:nvSpPr>
            <p:cNvPr id="90" name="Google Shape;279;p13"/>
            <p:cNvSpPr/>
            <p:nvPr/>
          </p:nvSpPr>
          <p:spPr>
            <a:xfrm>
              <a:off x="8556480" y="16995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91" name="Google Shape;280;p13"/>
            <p:cNvSpPr/>
            <p:nvPr/>
          </p:nvSpPr>
          <p:spPr>
            <a:xfrm flipH="1">
              <a:off x="286560" y="279252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title"/>
          </p:nvPr>
        </p:nvSpPr>
        <p:spPr>
          <a:xfrm>
            <a:off x="1827360" y="144360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1827360" y="296424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title"/>
          </p:nvPr>
        </p:nvSpPr>
        <p:spPr>
          <a:xfrm>
            <a:off x="4204800" y="144360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title"/>
          </p:nvPr>
        </p:nvSpPr>
        <p:spPr>
          <a:xfrm>
            <a:off x="4204800" y="296424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title"/>
          </p:nvPr>
        </p:nvSpPr>
        <p:spPr>
          <a:xfrm>
            <a:off x="6582240" y="144360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title"/>
          </p:nvPr>
        </p:nvSpPr>
        <p:spPr>
          <a:xfrm>
            <a:off x="6582240" y="2964240"/>
            <a:ext cx="734400" cy="73116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100" name="Google Shape;296;p14"/>
          <p:cNvPicPr/>
          <p:nvPr/>
        </p:nvPicPr>
        <p:blipFill>
          <a:blip r:embed="rId3"/>
          <a:srcRect l="10330" t="19134" r="12747" b="11417"/>
          <a:stretch/>
        </p:blipFill>
        <p:spPr>
          <a:xfrm rot="15425400" flipH="1">
            <a:off x="7583040" y="-1231560"/>
            <a:ext cx="2367000" cy="2086920"/>
          </a:xfrm>
          <a:prstGeom prst="rect">
            <a:avLst/>
          </a:prstGeom>
          <a:ln w="0">
            <a:noFill/>
          </a:ln>
        </p:spPr>
      </p:pic>
      <p:grpSp>
        <p:nvGrpSpPr>
          <p:cNvPr id="101" name="Google Shape;297;p14"/>
          <p:cNvGrpSpPr/>
          <p:nvPr/>
        </p:nvGrpSpPr>
        <p:grpSpPr>
          <a:xfrm>
            <a:off x="8601480" y="1531440"/>
            <a:ext cx="32400" cy="273960"/>
            <a:chOff x="8601480" y="1531440"/>
            <a:chExt cx="32400" cy="273960"/>
          </a:xfrm>
        </p:grpSpPr>
        <p:sp>
          <p:nvSpPr>
            <p:cNvPr id="102" name="Google Shape;298;p14"/>
            <p:cNvSpPr/>
            <p:nvPr/>
          </p:nvSpPr>
          <p:spPr>
            <a:xfrm rot="16200000" flipV="1">
              <a:off x="8601480" y="1773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3" name="Google Shape;299;p14"/>
            <p:cNvSpPr/>
            <p:nvPr/>
          </p:nvSpPr>
          <p:spPr>
            <a:xfrm rot="16200000" flipV="1">
              <a:off x="8601480" y="17125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4" name="Google Shape;300;p14"/>
            <p:cNvSpPr/>
            <p:nvPr/>
          </p:nvSpPr>
          <p:spPr>
            <a:xfrm rot="16200000" flipV="1">
              <a:off x="8601480" y="16520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5" name="Google Shape;301;p14"/>
            <p:cNvSpPr/>
            <p:nvPr/>
          </p:nvSpPr>
          <p:spPr>
            <a:xfrm rot="16200000" flipV="1">
              <a:off x="8601480" y="1591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6" name="Google Shape;302;p14"/>
            <p:cNvSpPr/>
            <p:nvPr/>
          </p:nvSpPr>
          <p:spPr>
            <a:xfrm rot="16200000" flipV="1">
              <a:off x="8601480" y="15314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pic>
        <p:nvPicPr>
          <p:cNvPr id="107" name="Google Shape;303;p14"/>
          <p:cNvPicPr/>
          <p:nvPr/>
        </p:nvPicPr>
        <p:blipFill>
          <a:blip r:embed="rId4">
            <a:alphaModFix amt="72000"/>
          </a:blip>
          <a:srcRect l="51065" t="57733" r="5518" b="-1765"/>
          <a:stretch/>
        </p:blipFill>
        <p:spPr>
          <a:xfrm flipH="1">
            <a:off x="-736920" y="3970080"/>
            <a:ext cx="2041200" cy="2009880"/>
          </a:xfrm>
          <a:prstGeom prst="rect">
            <a:avLst/>
          </a:prstGeom>
          <a:ln w="0">
            <a:noFill/>
          </a:ln>
        </p:spPr>
      </p:pic>
      <p:grpSp>
        <p:nvGrpSpPr>
          <p:cNvPr id="108" name="Google Shape;304;p14"/>
          <p:cNvGrpSpPr/>
          <p:nvPr/>
        </p:nvGrpSpPr>
        <p:grpSpPr>
          <a:xfrm>
            <a:off x="-415800" y="612720"/>
            <a:ext cx="9931320" cy="3881520"/>
            <a:chOff x="-415800" y="612720"/>
            <a:chExt cx="9931320" cy="3881520"/>
          </a:xfrm>
        </p:grpSpPr>
        <p:grpSp>
          <p:nvGrpSpPr>
            <p:cNvPr id="109" name="Google Shape;305;p14"/>
            <p:cNvGrpSpPr/>
            <p:nvPr/>
          </p:nvGrpSpPr>
          <p:grpSpPr>
            <a:xfrm>
              <a:off x="8692920" y="612720"/>
              <a:ext cx="822600" cy="822600"/>
              <a:chOff x="8692920" y="612720"/>
              <a:chExt cx="822600" cy="822600"/>
            </a:xfrm>
          </p:grpSpPr>
          <p:sp>
            <p:nvSpPr>
              <p:cNvPr id="110" name="Google Shape;306;p14"/>
              <p:cNvSpPr/>
              <p:nvPr/>
            </p:nvSpPr>
            <p:spPr>
              <a:xfrm flipV="1">
                <a:off x="8692920" y="61200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1" name="Google Shape;307;p14"/>
              <p:cNvSpPr/>
              <p:nvPr/>
            </p:nvSpPr>
            <p:spPr>
              <a:xfrm flipV="1">
                <a:off x="8735400" y="65448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2" name="Google Shape;308;p14"/>
              <p:cNvSpPr/>
              <p:nvPr/>
            </p:nvSpPr>
            <p:spPr>
              <a:xfrm flipV="1">
                <a:off x="8775360" y="6951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3" name="Google Shape;309;p14"/>
              <p:cNvSpPr/>
              <p:nvPr/>
            </p:nvSpPr>
            <p:spPr>
              <a:xfrm flipV="1">
                <a:off x="8816400" y="73584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4" name="Google Shape;310;p14"/>
              <p:cNvSpPr/>
              <p:nvPr/>
            </p:nvSpPr>
            <p:spPr>
              <a:xfrm flipV="1">
                <a:off x="8857800" y="7768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5" name="Google Shape;311;p14"/>
              <p:cNvSpPr/>
              <p:nvPr/>
            </p:nvSpPr>
            <p:spPr>
              <a:xfrm flipV="1">
                <a:off x="8898840" y="81864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6" name="Google Shape;312;p14"/>
              <p:cNvSpPr/>
              <p:nvPr/>
            </p:nvSpPr>
            <p:spPr>
              <a:xfrm flipV="1">
                <a:off x="8944560" y="8643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17" name="Google Shape;313;p14"/>
              <p:cNvSpPr/>
              <p:nvPr/>
            </p:nvSpPr>
            <p:spPr>
              <a:xfrm flipV="1">
                <a:off x="8990280" y="9100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18" name="Google Shape;314;p14"/>
            <p:cNvGrpSpPr/>
            <p:nvPr/>
          </p:nvGrpSpPr>
          <p:grpSpPr>
            <a:xfrm>
              <a:off x="-415800" y="3671640"/>
              <a:ext cx="822600" cy="822600"/>
              <a:chOff x="-415800" y="3671640"/>
              <a:chExt cx="822600" cy="822600"/>
            </a:xfrm>
          </p:grpSpPr>
          <p:sp>
            <p:nvSpPr>
              <p:cNvPr id="119" name="Google Shape;315;p14"/>
              <p:cNvSpPr/>
              <p:nvPr/>
            </p:nvSpPr>
            <p:spPr>
              <a:xfrm rot="10800000">
                <a:off x="-415800" y="367164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0" name="Google Shape;316;p14"/>
              <p:cNvSpPr/>
              <p:nvPr/>
            </p:nvSpPr>
            <p:spPr>
              <a:xfrm rot="10800000">
                <a:off x="-373320" y="371412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1" name="Google Shape;317;p14"/>
              <p:cNvSpPr/>
              <p:nvPr/>
            </p:nvSpPr>
            <p:spPr>
              <a:xfrm rot="10800000">
                <a:off x="-333360" y="375372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2" name="Google Shape;318;p14"/>
              <p:cNvSpPr/>
              <p:nvPr/>
            </p:nvSpPr>
            <p:spPr>
              <a:xfrm rot="10800000">
                <a:off x="-292320" y="379512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3" name="Google Shape;319;p14"/>
              <p:cNvSpPr/>
              <p:nvPr/>
            </p:nvSpPr>
            <p:spPr>
              <a:xfrm rot="10800000">
                <a:off x="-251280" y="383580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4" name="Google Shape;320;p14"/>
              <p:cNvSpPr/>
              <p:nvPr/>
            </p:nvSpPr>
            <p:spPr>
              <a:xfrm rot="10800000">
                <a:off x="-209880" y="387720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5" name="Google Shape;321;p14"/>
              <p:cNvSpPr/>
              <p:nvPr/>
            </p:nvSpPr>
            <p:spPr>
              <a:xfrm rot="10800000">
                <a:off x="-164520" y="392292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6" name="Google Shape;322;p14"/>
              <p:cNvSpPr/>
              <p:nvPr/>
            </p:nvSpPr>
            <p:spPr>
              <a:xfrm rot="10800000">
                <a:off x="-118800" y="396864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127" name="Google Shape;323;p14"/>
          <p:cNvSpPr/>
          <p:nvPr/>
        </p:nvSpPr>
        <p:spPr>
          <a:xfrm rot="10800000">
            <a:off x="314640" y="316872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129" name="Google Shape;326;p15"/>
          <p:cNvPicPr/>
          <p:nvPr/>
        </p:nvPicPr>
        <p:blipFill>
          <a:blip r:embed="rId3"/>
          <a:srcRect l="12358" t="17954" r="14903" b="23637"/>
          <a:stretch/>
        </p:blipFill>
        <p:spPr>
          <a:xfrm rot="16200000" flipH="1">
            <a:off x="-1582560" y="3430440"/>
            <a:ext cx="2670480" cy="2097000"/>
          </a:xfrm>
          <a:prstGeom prst="rect">
            <a:avLst/>
          </a:prstGeom>
          <a:ln w="0">
            <a:noFill/>
          </a:ln>
        </p:spPr>
      </p:pic>
      <p:sp>
        <p:nvSpPr>
          <p:cNvPr id="130" name="Google Shape;327;p15"/>
          <p:cNvSpPr/>
          <p:nvPr/>
        </p:nvSpPr>
        <p:spPr>
          <a:xfrm flipH="1">
            <a:off x="286560" y="279252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131" name="Google Shape;328;p15"/>
          <p:cNvPicPr/>
          <p:nvPr/>
        </p:nvPicPr>
        <p:blipFill>
          <a:blip r:embed="rId4">
            <a:alphaModFix amt="58000"/>
          </a:blip>
          <a:srcRect l="2380" r="54203" b="55966"/>
          <a:stretch/>
        </p:blipFill>
        <p:spPr>
          <a:xfrm rot="14701800">
            <a:off x="7756920" y="3987000"/>
            <a:ext cx="2591640" cy="2553480"/>
          </a:xfrm>
          <a:prstGeom prst="rect">
            <a:avLst/>
          </a:prstGeom>
          <a:ln w="0">
            <a:noFill/>
          </a:ln>
        </p:spPr>
      </p:pic>
      <p:grpSp>
        <p:nvGrpSpPr>
          <p:cNvPr id="132" name="Google Shape;329;p15"/>
          <p:cNvGrpSpPr/>
          <p:nvPr/>
        </p:nvGrpSpPr>
        <p:grpSpPr>
          <a:xfrm>
            <a:off x="408240" y="3652560"/>
            <a:ext cx="9136080" cy="2048040"/>
            <a:chOff x="408240" y="3652560"/>
            <a:chExt cx="9136080" cy="2048040"/>
          </a:xfrm>
        </p:grpSpPr>
        <p:grpSp>
          <p:nvGrpSpPr>
            <p:cNvPr id="133" name="Google Shape;330;p15"/>
            <p:cNvGrpSpPr/>
            <p:nvPr/>
          </p:nvGrpSpPr>
          <p:grpSpPr>
            <a:xfrm>
              <a:off x="408240" y="4604040"/>
              <a:ext cx="1096560" cy="1096560"/>
              <a:chOff x="408240" y="4604040"/>
              <a:chExt cx="1096560" cy="1096560"/>
            </a:xfrm>
          </p:grpSpPr>
          <p:sp>
            <p:nvSpPr>
              <p:cNvPr id="134" name="Google Shape;331;p15"/>
              <p:cNvSpPr/>
              <p:nvPr/>
            </p:nvSpPr>
            <p:spPr>
              <a:xfrm>
                <a:off x="408240" y="46040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5" name="Google Shape;332;p15"/>
              <p:cNvSpPr/>
              <p:nvPr/>
            </p:nvSpPr>
            <p:spPr>
              <a:xfrm>
                <a:off x="464760" y="46605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6" name="Google Shape;333;p15"/>
              <p:cNvSpPr/>
              <p:nvPr/>
            </p:nvSpPr>
            <p:spPr>
              <a:xfrm>
                <a:off x="518040" y="47134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7" name="Google Shape;334;p15"/>
              <p:cNvSpPr/>
              <p:nvPr/>
            </p:nvSpPr>
            <p:spPr>
              <a:xfrm>
                <a:off x="572760" y="47685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8" name="Google Shape;335;p15"/>
              <p:cNvSpPr/>
              <p:nvPr/>
            </p:nvSpPr>
            <p:spPr>
              <a:xfrm>
                <a:off x="627840" y="48232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9" name="Google Shape;336;p15"/>
              <p:cNvSpPr/>
              <p:nvPr/>
            </p:nvSpPr>
            <p:spPr>
              <a:xfrm>
                <a:off x="682560" y="487800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0" name="Google Shape;337;p15"/>
              <p:cNvSpPr/>
              <p:nvPr/>
            </p:nvSpPr>
            <p:spPr>
              <a:xfrm>
                <a:off x="743400" y="49392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1" name="Google Shape;338;p15"/>
              <p:cNvSpPr/>
              <p:nvPr/>
            </p:nvSpPr>
            <p:spPr>
              <a:xfrm>
                <a:off x="804600" y="50000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42" name="Google Shape;339;p15"/>
            <p:cNvGrpSpPr/>
            <p:nvPr/>
          </p:nvGrpSpPr>
          <p:grpSpPr>
            <a:xfrm>
              <a:off x="8721720" y="3652560"/>
              <a:ext cx="822600" cy="822600"/>
              <a:chOff x="8721720" y="3652560"/>
              <a:chExt cx="822600" cy="822600"/>
            </a:xfrm>
          </p:grpSpPr>
          <p:sp>
            <p:nvSpPr>
              <p:cNvPr id="143" name="Google Shape;340;p15"/>
              <p:cNvSpPr/>
              <p:nvPr/>
            </p:nvSpPr>
            <p:spPr>
              <a:xfrm>
                <a:off x="8721720" y="365256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4" name="Google Shape;341;p15"/>
              <p:cNvSpPr/>
              <p:nvPr/>
            </p:nvSpPr>
            <p:spPr>
              <a:xfrm>
                <a:off x="8764200" y="369504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5" name="Google Shape;342;p15"/>
              <p:cNvSpPr/>
              <p:nvPr/>
            </p:nvSpPr>
            <p:spPr>
              <a:xfrm>
                <a:off x="8803800" y="37346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6" name="Google Shape;343;p15"/>
              <p:cNvSpPr/>
              <p:nvPr/>
            </p:nvSpPr>
            <p:spPr>
              <a:xfrm>
                <a:off x="8845200" y="377604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7" name="Google Shape;344;p15"/>
              <p:cNvSpPr/>
              <p:nvPr/>
            </p:nvSpPr>
            <p:spPr>
              <a:xfrm>
                <a:off x="8886240" y="381708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8" name="Google Shape;345;p15"/>
              <p:cNvSpPr/>
              <p:nvPr/>
            </p:nvSpPr>
            <p:spPr>
              <a:xfrm>
                <a:off x="8927280" y="385812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49" name="Google Shape;346;p15"/>
              <p:cNvSpPr/>
              <p:nvPr/>
            </p:nvSpPr>
            <p:spPr>
              <a:xfrm>
                <a:off x="8973000" y="390384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50" name="Google Shape;347;p15"/>
              <p:cNvSpPr/>
              <p:nvPr/>
            </p:nvSpPr>
            <p:spPr>
              <a:xfrm>
                <a:off x="9018720" y="394956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grpSp>
        <p:nvGrpSpPr>
          <p:cNvPr id="151" name="Google Shape;348;p15"/>
          <p:cNvGrpSpPr/>
          <p:nvPr/>
        </p:nvGrpSpPr>
        <p:grpSpPr>
          <a:xfrm>
            <a:off x="8628480" y="3236040"/>
            <a:ext cx="32400" cy="273960"/>
            <a:chOff x="8628480" y="3236040"/>
            <a:chExt cx="32400" cy="273960"/>
          </a:xfrm>
        </p:grpSpPr>
        <p:sp>
          <p:nvSpPr>
            <p:cNvPr id="152" name="Google Shape;349;p15"/>
            <p:cNvSpPr/>
            <p:nvPr/>
          </p:nvSpPr>
          <p:spPr>
            <a:xfrm rot="16200000" flipV="1">
              <a:off x="8628480" y="34776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3" name="Google Shape;350;p15"/>
            <p:cNvSpPr/>
            <p:nvPr/>
          </p:nvSpPr>
          <p:spPr>
            <a:xfrm rot="16200000" flipV="1">
              <a:off x="8628480" y="3417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4" name="Google Shape;351;p15"/>
            <p:cNvSpPr/>
            <p:nvPr/>
          </p:nvSpPr>
          <p:spPr>
            <a:xfrm rot="16200000" flipV="1">
              <a:off x="8628480" y="33570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5" name="Google Shape;352;p15"/>
            <p:cNvSpPr/>
            <p:nvPr/>
          </p:nvSpPr>
          <p:spPr>
            <a:xfrm rot="16200000" flipV="1">
              <a:off x="8628480" y="32965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6" name="Google Shape;353;p15"/>
            <p:cNvSpPr/>
            <p:nvPr/>
          </p:nvSpPr>
          <p:spPr>
            <a:xfrm rot="16200000" flipV="1">
              <a:off x="8628480" y="323604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7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8" name="Google Shape;356;p16"/>
          <p:cNvSpPr/>
          <p:nvPr/>
        </p:nvSpPr>
        <p:spPr>
          <a:xfrm>
            <a:off x="8509680" y="278784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59" name="Google Shape;357;p16"/>
          <p:cNvSpPr/>
          <p:nvPr/>
        </p:nvSpPr>
        <p:spPr>
          <a:xfrm flipH="1">
            <a:off x="90000" y="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160" name="Google Shape;358;p16"/>
          <p:cNvGrpSpPr/>
          <p:nvPr/>
        </p:nvGrpSpPr>
        <p:grpSpPr>
          <a:xfrm>
            <a:off x="516240" y="1571400"/>
            <a:ext cx="32400" cy="273960"/>
            <a:chOff x="516240" y="1571400"/>
            <a:chExt cx="32400" cy="273960"/>
          </a:xfrm>
        </p:grpSpPr>
        <p:sp>
          <p:nvSpPr>
            <p:cNvPr id="161" name="Google Shape;359;p16"/>
            <p:cNvSpPr/>
            <p:nvPr/>
          </p:nvSpPr>
          <p:spPr>
            <a:xfrm rot="5400000">
              <a:off x="516240" y="157140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2" name="Google Shape;360;p16"/>
            <p:cNvSpPr/>
            <p:nvPr/>
          </p:nvSpPr>
          <p:spPr>
            <a:xfrm rot="5400000">
              <a:off x="516240" y="16318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3" name="Google Shape;361;p16"/>
            <p:cNvSpPr/>
            <p:nvPr/>
          </p:nvSpPr>
          <p:spPr>
            <a:xfrm rot="5400000">
              <a:off x="516240" y="16923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4" name="Google Shape;362;p16"/>
            <p:cNvSpPr/>
            <p:nvPr/>
          </p:nvSpPr>
          <p:spPr>
            <a:xfrm rot="5400000">
              <a:off x="516240" y="175248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65" name="Google Shape;363;p16"/>
            <p:cNvSpPr/>
            <p:nvPr/>
          </p:nvSpPr>
          <p:spPr>
            <a:xfrm rot="5400000">
              <a:off x="516240" y="181296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166" name="Google Shape;364;p16"/>
          <p:cNvGrpSpPr/>
          <p:nvPr/>
        </p:nvGrpSpPr>
        <p:grpSpPr>
          <a:xfrm>
            <a:off x="-411840" y="859320"/>
            <a:ext cx="10104120" cy="3327480"/>
            <a:chOff x="-411840" y="859320"/>
            <a:chExt cx="10104120" cy="3327480"/>
          </a:xfrm>
        </p:grpSpPr>
        <p:grpSp>
          <p:nvGrpSpPr>
            <p:cNvPr id="167" name="Google Shape;365;p16"/>
            <p:cNvGrpSpPr/>
            <p:nvPr/>
          </p:nvGrpSpPr>
          <p:grpSpPr>
            <a:xfrm>
              <a:off x="8595360" y="3089880"/>
              <a:ext cx="1096920" cy="1096920"/>
              <a:chOff x="8595360" y="3089880"/>
              <a:chExt cx="1096920" cy="1096920"/>
            </a:xfrm>
          </p:grpSpPr>
          <p:sp>
            <p:nvSpPr>
              <p:cNvPr id="168" name="Google Shape;366;p16"/>
              <p:cNvSpPr/>
              <p:nvPr/>
            </p:nvSpPr>
            <p:spPr>
              <a:xfrm>
                <a:off x="8595360" y="308988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69" name="Google Shape;367;p16"/>
              <p:cNvSpPr/>
              <p:nvPr/>
            </p:nvSpPr>
            <p:spPr>
              <a:xfrm>
                <a:off x="8651880" y="314640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0" name="Google Shape;368;p16"/>
              <p:cNvSpPr/>
              <p:nvPr/>
            </p:nvSpPr>
            <p:spPr>
              <a:xfrm>
                <a:off x="8704800" y="31996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1" name="Google Shape;369;p16"/>
              <p:cNvSpPr/>
              <p:nvPr/>
            </p:nvSpPr>
            <p:spPr>
              <a:xfrm>
                <a:off x="8759880" y="325440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2" name="Google Shape;370;p16"/>
              <p:cNvSpPr/>
              <p:nvPr/>
            </p:nvSpPr>
            <p:spPr>
              <a:xfrm>
                <a:off x="8814960" y="33094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3" name="Google Shape;371;p16"/>
              <p:cNvSpPr/>
              <p:nvPr/>
            </p:nvSpPr>
            <p:spPr>
              <a:xfrm>
                <a:off x="8869680" y="336420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4" name="Google Shape;372;p16"/>
              <p:cNvSpPr/>
              <p:nvPr/>
            </p:nvSpPr>
            <p:spPr>
              <a:xfrm>
                <a:off x="8930520" y="342504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5" name="Google Shape;373;p16"/>
              <p:cNvSpPr/>
              <p:nvPr/>
            </p:nvSpPr>
            <p:spPr>
              <a:xfrm>
                <a:off x="8991720" y="34862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grpSp>
          <p:nvGrpSpPr>
            <p:cNvPr id="176" name="Google Shape;374;p16"/>
            <p:cNvGrpSpPr/>
            <p:nvPr/>
          </p:nvGrpSpPr>
          <p:grpSpPr>
            <a:xfrm>
              <a:off x="-411840" y="859320"/>
              <a:ext cx="822600" cy="822600"/>
              <a:chOff x="-411840" y="859320"/>
              <a:chExt cx="822600" cy="822600"/>
            </a:xfrm>
          </p:grpSpPr>
          <p:sp>
            <p:nvSpPr>
              <p:cNvPr id="177" name="Google Shape;375;p16"/>
              <p:cNvSpPr/>
              <p:nvPr/>
            </p:nvSpPr>
            <p:spPr>
              <a:xfrm flipH="1">
                <a:off x="-412200" y="859320"/>
                <a:ext cx="822600" cy="822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8" name="Google Shape;376;p16"/>
              <p:cNvSpPr/>
              <p:nvPr/>
            </p:nvSpPr>
            <p:spPr>
              <a:xfrm flipH="1">
                <a:off x="-369720" y="901800"/>
                <a:ext cx="737640" cy="737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79" name="Google Shape;377;p16"/>
              <p:cNvSpPr/>
              <p:nvPr/>
            </p:nvSpPr>
            <p:spPr>
              <a:xfrm flipH="1">
                <a:off x="-329400" y="94176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0" name="Google Shape;378;p16"/>
              <p:cNvSpPr/>
              <p:nvPr/>
            </p:nvSpPr>
            <p:spPr>
              <a:xfrm flipH="1">
                <a:off x="-288720" y="982800"/>
                <a:ext cx="575640" cy="575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1" name="Google Shape;379;p16"/>
              <p:cNvSpPr/>
              <p:nvPr/>
            </p:nvSpPr>
            <p:spPr>
              <a:xfrm flipH="1">
                <a:off x="-247680" y="1023840"/>
                <a:ext cx="493560" cy="493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2" name="Google Shape;380;p16"/>
              <p:cNvSpPr/>
              <p:nvPr/>
            </p:nvSpPr>
            <p:spPr>
              <a:xfrm flipH="1">
                <a:off x="-205920" y="1065240"/>
                <a:ext cx="411120" cy="4111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3" name="Google Shape;381;p16"/>
              <p:cNvSpPr/>
              <p:nvPr/>
            </p:nvSpPr>
            <p:spPr>
              <a:xfrm flipH="1">
                <a:off x="-160200" y="1110960"/>
                <a:ext cx="319680" cy="319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84" name="Google Shape;382;p16"/>
              <p:cNvSpPr/>
              <p:nvPr/>
            </p:nvSpPr>
            <p:spPr>
              <a:xfrm flipH="1">
                <a:off x="-114480" y="1156680"/>
                <a:ext cx="228240" cy="228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1000" bIns="8100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pic>
        <p:nvPicPr>
          <p:cNvPr id="185" name="Google Shape;383;p16"/>
          <p:cNvPicPr/>
          <p:nvPr/>
        </p:nvPicPr>
        <p:blipFill>
          <a:blip r:embed="rId3"/>
          <a:srcRect l="25238" r="24663"/>
          <a:stretch/>
        </p:blipFill>
        <p:spPr>
          <a:xfrm rot="1145400" flipH="1">
            <a:off x="8027280" y="3386880"/>
            <a:ext cx="1836000" cy="19382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10920" y="3126240"/>
            <a:ext cx="6486840" cy="543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87" name="Google Shape;387;p17"/>
          <p:cNvGrpSpPr/>
          <p:nvPr/>
        </p:nvGrpSpPr>
        <p:grpSpPr>
          <a:xfrm>
            <a:off x="-447840" y="2631960"/>
            <a:ext cx="1096560" cy="1096560"/>
            <a:chOff x="-447840" y="2631960"/>
            <a:chExt cx="1096560" cy="1096560"/>
          </a:xfrm>
        </p:grpSpPr>
        <p:sp>
          <p:nvSpPr>
            <p:cNvPr id="188" name="Google Shape;388;p17"/>
            <p:cNvSpPr/>
            <p:nvPr/>
          </p:nvSpPr>
          <p:spPr>
            <a:xfrm>
              <a:off x="-447840" y="2631960"/>
              <a:ext cx="1096560" cy="1096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9" name="Google Shape;389;p17"/>
            <p:cNvSpPr/>
            <p:nvPr/>
          </p:nvSpPr>
          <p:spPr>
            <a:xfrm>
              <a:off x="-390960" y="2688480"/>
              <a:ext cx="983520" cy="983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0" name="Google Shape;390;p17"/>
            <p:cNvSpPr/>
            <p:nvPr/>
          </p:nvSpPr>
          <p:spPr>
            <a:xfrm>
              <a:off x="-338040" y="2741400"/>
              <a:ext cx="877680" cy="877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1" name="Google Shape;391;p17"/>
            <p:cNvSpPr/>
            <p:nvPr/>
          </p:nvSpPr>
          <p:spPr>
            <a:xfrm>
              <a:off x="-282960" y="2796480"/>
              <a:ext cx="767520" cy="7675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" name="Google Shape;392;p17"/>
            <p:cNvSpPr/>
            <p:nvPr/>
          </p:nvSpPr>
          <p:spPr>
            <a:xfrm>
              <a:off x="-228240" y="285120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" name="Google Shape;393;p17"/>
            <p:cNvSpPr/>
            <p:nvPr/>
          </p:nvSpPr>
          <p:spPr>
            <a:xfrm>
              <a:off x="-173520" y="2905920"/>
              <a:ext cx="548280" cy="5482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4" name="Google Shape;394;p17"/>
            <p:cNvSpPr/>
            <p:nvPr/>
          </p:nvSpPr>
          <p:spPr>
            <a:xfrm>
              <a:off x="-112680" y="2967120"/>
              <a:ext cx="426240" cy="426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5" name="Google Shape;395;p17"/>
            <p:cNvSpPr/>
            <p:nvPr/>
          </p:nvSpPr>
          <p:spPr>
            <a:xfrm>
              <a:off x="-51480" y="3027960"/>
              <a:ext cx="304560" cy="304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96" name="Google Shape;396;p17"/>
          <p:cNvSpPr/>
          <p:nvPr/>
        </p:nvSpPr>
        <p:spPr>
          <a:xfrm flipH="1">
            <a:off x="374400" y="215856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197" name="Google Shape;397;p17"/>
          <p:cNvPicPr/>
          <p:nvPr/>
        </p:nvPicPr>
        <p:blipFill>
          <a:blip r:embed="rId3"/>
          <a:srcRect l="51169" t="4835" b="80959"/>
          <a:stretch/>
        </p:blipFill>
        <p:spPr>
          <a:xfrm>
            <a:off x="-451440" y="96480"/>
            <a:ext cx="2329200" cy="661320"/>
          </a:xfrm>
          <a:prstGeom prst="rect">
            <a:avLst/>
          </a:prstGeom>
          <a:ln w="0">
            <a:noFill/>
          </a:ln>
        </p:spPr>
      </p:pic>
      <p:grpSp>
        <p:nvGrpSpPr>
          <p:cNvPr id="198" name="Google Shape;398;p17"/>
          <p:cNvGrpSpPr/>
          <p:nvPr/>
        </p:nvGrpSpPr>
        <p:grpSpPr>
          <a:xfrm>
            <a:off x="265680" y="970920"/>
            <a:ext cx="273960" cy="32400"/>
            <a:chOff x="265680" y="970920"/>
            <a:chExt cx="273960" cy="32400"/>
          </a:xfrm>
        </p:grpSpPr>
        <p:sp>
          <p:nvSpPr>
            <p:cNvPr id="199" name="Google Shape;399;p17"/>
            <p:cNvSpPr/>
            <p:nvPr/>
          </p:nvSpPr>
          <p:spPr>
            <a:xfrm rot="10800000">
              <a:off x="50724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0" name="Google Shape;400;p17"/>
            <p:cNvSpPr/>
            <p:nvPr/>
          </p:nvSpPr>
          <p:spPr>
            <a:xfrm rot="10800000">
              <a:off x="44676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1" name="Google Shape;401;p17"/>
            <p:cNvSpPr/>
            <p:nvPr/>
          </p:nvSpPr>
          <p:spPr>
            <a:xfrm rot="10800000">
              <a:off x="38628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2" name="Google Shape;402;p17"/>
            <p:cNvSpPr/>
            <p:nvPr/>
          </p:nvSpPr>
          <p:spPr>
            <a:xfrm rot="10800000">
              <a:off x="32580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03" name="Google Shape;403;p17"/>
            <p:cNvSpPr/>
            <p:nvPr/>
          </p:nvSpPr>
          <p:spPr>
            <a:xfrm rot="10800000">
              <a:off x="265680" y="970920"/>
              <a:ext cx="32400" cy="3240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1520" bIns="1152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110960" y="1339560"/>
            <a:ext cx="3264120" cy="165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471640" y="0"/>
            <a:ext cx="36720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6" name="Google Shape;408;p18"/>
          <p:cNvSpPr/>
          <p:nvPr/>
        </p:nvSpPr>
        <p:spPr>
          <a:xfrm>
            <a:off x="285480" y="31320"/>
            <a:ext cx="731160" cy="76752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7040" bIns="770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07" name="Google Shape;409;p18"/>
          <p:cNvSpPr/>
          <p:nvPr/>
        </p:nvSpPr>
        <p:spPr>
          <a:xfrm flipH="1">
            <a:off x="298440" y="1798200"/>
            <a:ext cx="273960" cy="27396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360" bIns="936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208" name="Google Shape;410;p18"/>
          <p:cNvGrpSpPr/>
          <p:nvPr/>
        </p:nvGrpSpPr>
        <p:grpSpPr>
          <a:xfrm>
            <a:off x="-411480" y="799560"/>
            <a:ext cx="822600" cy="822600"/>
            <a:chOff x="-411480" y="799560"/>
            <a:chExt cx="822600" cy="822600"/>
          </a:xfrm>
        </p:grpSpPr>
        <p:sp>
          <p:nvSpPr>
            <p:cNvPr id="209" name="Google Shape;411;p18"/>
            <p:cNvSpPr/>
            <p:nvPr/>
          </p:nvSpPr>
          <p:spPr>
            <a:xfrm>
              <a:off x="-411480" y="799560"/>
              <a:ext cx="822600" cy="82260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0" name="Google Shape;412;p18"/>
            <p:cNvSpPr/>
            <p:nvPr/>
          </p:nvSpPr>
          <p:spPr>
            <a:xfrm>
              <a:off x="-369000" y="842040"/>
              <a:ext cx="737640" cy="737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1" name="Google Shape;413;p18"/>
            <p:cNvSpPr/>
            <p:nvPr/>
          </p:nvSpPr>
          <p:spPr>
            <a:xfrm>
              <a:off x="-329400" y="881640"/>
              <a:ext cx="658080" cy="6580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2" name="Google Shape;414;p18"/>
            <p:cNvSpPr/>
            <p:nvPr/>
          </p:nvSpPr>
          <p:spPr>
            <a:xfrm>
              <a:off x="-288000" y="923040"/>
              <a:ext cx="575640" cy="5756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3" name="Google Shape;415;p18"/>
            <p:cNvSpPr/>
            <p:nvPr/>
          </p:nvSpPr>
          <p:spPr>
            <a:xfrm>
              <a:off x="-246960" y="964080"/>
              <a:ext cx="493560" cy="49356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4" name="Google Shape;416;p18"/>
            <p:cNvSpPr/>
            <p:nvPr/>
          </p:nvSpPr>
          <p:spPr>
            <a:xfrm>
              <a:off x="-205920" y="1005120"/>
              <a:ext cx="411120" cy="41112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5" name="Google Shape;417;p18"/>
            <p:cNvSpPr/>
            <p:nvPr/>
          </p:nvSpPr>
          <p:spPr>
            <a:xfrm>
              <a:off x="-160200" y="1050840"/>
              <a:ext cx="319680" cy="31968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6" name="Google Shape;418;p18"/>
            <p:cNvSpPr/>
            <p:nvPr/>
          </p:nvSpPr>
          <p:spPr>
            <a:xfrm>
              <a:off x="-114480" y="1096560"/>
              <a:ext cx="228240" cy="228240"/>
            </a:xfrm>
            <a:prstGeom prst="ellipse">
              <a:avLst/>
            </a:prstGeom>
            <a:noFill/>
            <a:ln w="9525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1523879" y="1280159"/>
            <a:ext cx="6003971" cy="147721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dirty="0">
                <a:latin typeface="DM Sans Medium" pitchFamily="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Human Resources Dataset Analysis </a:t>
            </a:r>
            <a:endParaRPr lang="fr-FR" sz="4000" b="1" strike="noStrike" spc="-1" dirty="0">
              <a:solidFill>
                <a:schemeClr val="dk1"/>
              </a:solidFill>
              <a:latin typeface="DM Sans Medium" pitchFamily="2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 type="subTitle"/>
          </p:nvPr>
        </p:nvSpPr>
        <p:spPr>
          <a:xfrm flipV="1">
            <a:off x="1523880" y="3440521"/>
            <a:ext cx="6086160" cy="45719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t">
            <a:normAutofit fontScale="25000" lnSpcReduction="2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1293840" y="622064"/>
            <a:ext cx="3559872" cy="68725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1" spc="-1" dirty="0">
                <a:solidFill>
                  <a:schemeClr val="dk1"/>
                </a:solidFill>
                <a:latin typeface="DM Sans Medium"/>
              </a:rPr>
              <a:t>Overall </a:t>
            </a:r>
            <a:r>
              <a:rPr lang="en-US" sz="2800" b="1" spc="-1" dirty="0">
                <a:solidFill>
                  <a:schemeClr val="dk1"/>
                </a:solidFill>
                <a:latin typeface="DM Sans Medium"/>
              </a:rPr>
              <a:t>Conclusion </a:t>
            </a:r>
            <a:endParaRPr lang="fr-FR" sz="2800" b="1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 type="subTitle"/>
          </p:nvPr>
        </p:nvSpPr>
        <p:spPr>
          <a:xfrm>
            <a:off x="1240920" y="1907394"/>
            <a:ext cx="5967143" cy="181201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4443"/>
          </a:bodyPr>
          <a:lstStyle/>
          <a:p>
            <a:pPr marL="514350" indent="-285750">
              <a:lnSpc>
                <a:spcPct val="150000"/>
              </a:lnSpc>
              <a:tabLst>
                <a:tab pos="0" algn="l"/>
              </a:tabLst>
            </a:pPr>
            <a:r>
              <a:rPr lang="en-US" sz="1300" dirty="0">
                <a:effectLst/>
              </a:rPr>
              <a:t>The company faces high attrition among new employees (first year) and in technical fields like Computer Science.</a:t>
            </a:r>
          </a:p>
          <a:p>
            <a:pPr marL="514350" indent="-285750">
              <a:lnSpc>
                <a:spcPct val="150000"/>
              </a:lnSpc>
              <a:tabLst>
                <a:tab pos="0" algn="l"/>
              </a:tabLst>
            </a:pPr>
            <a:r>
              <a:rPr lang="en-US" sz="1300" dirty="0">
                <a:effectLst/>
              </a:rPr>
              <a:t>Overtime and proximity to home may contribute to attrition.</a:t>
            </a:r>
          </a:p>
          <a:p>
            <a:pPr marL="514350" indent="-285750">
              <a:lnSpc>
                <a:spcPct val="150000"/>
              </a:lnSpc>
              <a:tabLst>
                <a:tab pos="0" algn="l"/>
              </a:tabLst>
            </a:pPr>
            <a:r>
              <a:rPr lang="en-US" sz="1300" dirty="0">
                <a:effectLst/>
              </a:rPr>
              <a:t>The company needs to improve the work environment for new hires, reduce overtime, and offer incentives for technical roles to lower attrition.</a:t>
            </a:r>
          </a:p>
          <a:p>
            <a:pPr marL="514350" indent="-285750">
              <a:lnSpc>
                <a:spcPct val="100000"/>
              </a:lnSpc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805" name="Google Shape;842;p37"/>
          <p:cNvGrpSpPr/>
          <p:nvPr/>
        </p:nvGrpSpPr>
        <p:grpSpPr>
          <a:xfrm>
            <a:off x="-947520" y="-1339200"/>
            <a:ext cx="4615560" cy="4674960"/>
            <a:chOff x="-947520" y="-1339200"/>
            <a:chExt cx="4615560" cy="4674960"/>
          </a:xfrm>
        </p:grpSpPr>
        <p:grpSp>
          <p:nvGrpSpPr>
            <p:cNvPr id="806" name="Google Shape;844;p37"/>
            <p:cNvGrpSpPr/>
            <p:nvPr/>
          </p:nvGrpSpPr>
          <p:grpSpPr>
            <a:xfrm>
              <a:off x="144360" y="450000"/>
              <a:ext cx="1096560" cy="1096560"/>
              <a:chOff x="144360" y="450000"/>
              <a:chExt cx="1096560" cy="1096560"/>
            </a:xfrm>
          </p:grpSpPr>
          <p:sp>
            <p:nvSpPr>
              <p:cNvPr id="807" name="Google Shape;845;p37"/>
              <p:cNvSpPr/>
              <p:nvPr/>
            </p:nvSpPr>
            <p:spPr>
              <a:xfrm>
                <a:off x="144360" y="45000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08" name="Google Shape;846;p37"/>
              <p:cNvSpPr/>
              <p:nvPr/>
            </p:nvSpPr>
            <p:spPr>
              <a:xfrm>
                <a:off x="200880" y="5065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09" name="Google Shape;847;p37"/>
              <p:cNvSpPr/>
              <p:nvPr/>
            </p:nvSpPr>
            <p:spPr>
              <a:xfrm>
                <a:off x="253800" y="5594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0" name="Google Shape;848;p37"/>
              <p:cNvSpPr/>
              <p:nvPr/>
            </p:nvSpPr>
            <p:spPr>
              <a:xfrm>
                <a:off x="308880" y="6145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1" name="Google Shape;849;p37"/>
              <p:cNvSpPr/>
              <p:nvPr/>
            </p:nvSpPr>
            <p:spPr>
              <a:xfrm>
                <a:off x="363600" y="6692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2" name="Google Shape;850;p37"/>
              <p:cNvSpPr/>
              <p:nvPr/>
            </p:nvSpPr>
            <p:spPr>
              <a:xfrm>
                <a:off x="418680" y="7239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3" name="Google Shape;851;p37"/>
              <p:cNvSpPr/>
              <p:nvPr/>
            </p:nvSpPr>
            <p:spPr>
              <a:xfrm>
                <a:off x="479520" y="78516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14" name="Google Shape;852;p37"/>
              <p:cNvSpPr/>
              <p:nvPr/>
            </p:nvSpPr>
            <p:spPr>
              <a:xfrm>
                <a:off x="540360" y="8460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815" name="Google Shape;853;p37"/>
            <p:cNvSpPr/>
            <p:nvPr/>
          </p:nvSpPr>
          <p:spPr>
            <a:xfrm flipH="1">
              <a:off x="143640" y="18921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714240" y="542880"/>
            <a:ext cx="4447800" cy="105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0" strike="noStrike" spc="-1">
                <a:solidFill>
                  <a:schemeClr val="dk1"/>
                </a:solidFill>
                <a:latin typeface="DM Sans Medium"/>
                <a:ea typeface="DM Sans Medium"/>
              </a:rPr>
              <a:t>Thank you!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subTitle"/>
          </p:nvPr>
        </p:nvSpPr>
        <p:spPr>
          <a:xfrm>
            <a:off x="714240" y="1542960"/>
            <a:ext cx="4447800" cy="105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1" strike="noStrike" spc="-1">
                <a:solidFill>
                  <a:schemeClr val="dk1"/>
                </a:solidFill>
                <a:latin typeface="Roboto"/>
                <a:ea typeface="Roboto"/>
              </a:rPr>
              <a:t>Do you have any questions?</a:t>
            </a:r>
            <a:endParaRPr lang="en-US" sz="16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822" name="Google Shape;1396;p68"/>
          <p:cNvSpPr/>
          <p:nvPr/>
        </p:nvSpPr>
        <p:spPr>
          <a:xfrm>
            <a:off x="3543480" y="2886120"/>
            <a:ext cx="63792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318960" rIns="870823080" bIns="318960" anchor="t">
            <a:normAutofit fontScale="25000" lnSpcReduction="20000"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23" name="Google Shape;1397;p68"/>
          <p:cNvSpPr/>
          <p:nvPr/>
        </p:nvSpPr>
        <p:spPr>
          <a:xfrm>
            <a:off x="2619360" y="2886120"/>
            <a:ext cx="63792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318960" rIns="870823080" bIns="318960" anchor="t">
            <a:normAutofit fontScale="25000" lnSpcReduction="20000"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24" name="Google Shape;1398;p68"/>
          <p:cNvSpPr/>
          <p:nvPr/>
        </p:nvSpPr>
        <p:spPr>
          <a:xfrm>
            <a:off x="1695600" y="2886120"/>
            <a:ext cx="637920" cy="6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318960" rIns="870823080" bIns="31896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825" name="Google Shape;1399;p68"/>
          <p:cNvGrpSpPr/>
          <p:nvPr/>
        </p:nvGrpSpPr>
        <p:grpSpPr>
          <a:xfrm>
            <a:off x="5376600" y="848880"/>
            <a:ext cx="3029400" cy="3446280"/>
            <a:chOff x="5376600" y="848880"/>
            <a:chExt cx="3029400" cy="3446280"/>
          </a:xfrm>
        </p:grpSpPr>
        <p:sp>
          <p:nvSpPr>
            <p:cNvPr id="826" name="Google Shape;1400;p68"/>
            <p:cNvSpPr/>
            <p:nvPr/>
          </p:nvSpPr>
          <p:spPr>
            <a:xfrm flipH="1">
              <a:off x="5681160" y="212148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grpSp>
          <p:nvGrpSpPr>
            <p:cNvPr id="827" name="Google Shape;1403;p68"/>
            <p:cNvGrpSpPr/>
            <p:nvPr/>
          </p:nvGrpSpPr>
          <p:grpSpPr>
            <a:xfrm>
              <a:off x="7290000" y="1988280"/>
              <a:ext cx="32400" cy="273960"/>
              <a:chOff x="7290000" y="1988280"/>
              <a:chExt cx="32400" cy="273960"/>
            </a:xfrm>
          </p:grpSpPr>
          <p:sp>
            <p:nvSpPr>
              <p:cNvPr id="828" name="Google Shape;1404;p68"/>
              <p:cNvSpPr/>
              <p:nvPr/>
            </p:nvSpPr>
            <p:spPr>
              <a:xfrm rot="5400000">
                <a:off x="7290000" y="198828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829" name="Google Shape;1405;p68"/>
              <p:cNvSpPr/>
              <p:nvPr/>
            </p:nvSpPr>
            <p:spPr>
              <a:xfrm rot="5400000">
                <a:off x="7290000" y="20487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830" name="Google Shape;1406;p68"/>
              <p:cNvSpPr/>
              <p:nvPr/>
            </p:nvSpPr>
            <p:spPr>
              <a:xfrm rot="5400000">
                <a:off x="7290000" y="21092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831" name="Google Shape;1407;p68"/>
              <p:cNvSpPr/>
              <p:nvPr/>
            </p:nvSpPr>
            <p:spPr>
              <a:xfrm rot="5400000">
                <a:off x="7290000" y="216936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832" name="Google Shape;1408;p68"/>
              <p:cNvSpPr/>
              <p:nvPr/>
            </p:nvSpPr>
            <p:spPr>
              <a:xfrm rot="5400000">
                <a:off x="7290000" y="2229840"/>
                <a:ext cx="32400" cy="3240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11520" bIns="1152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833" name="Google Shape;1409;p68"/>
            <p:cNvGrpSpPr/>
            <p:nvPr/>
          </p:nvGrpSpPr>
          <p:grpSpPr>
            <a:xfrm>
              <a:off x="6042960" y="3197880"/>
              <a:ext cx="1096920" cy="1096920"/>
              <a:chOff x="6042960" y="3197880"/>
              <a:chExt cx="1096920" cy="1096920"/>
            </a:xfrm>
          </p:grpSpPr>
          <p:sp>
            <p:nvSpPr>
              <p:cNvPr id="834" name="Google Shape;1410;p68"/>
              <p:cNvSpPr/>
              <p:nvPr/>
            </p:nvSpPr>
            <p:spPr>
              <a:xfrm>
                <a:off x="6042960" y="3197880"/>
                <a:ext cx="1096920" cy="10969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5" name="Google Shape;1411;p68"/>
              <p:cNvSpPr/>
              <p:nvPr/>
            </p:nvSpPr>
            <p:spPr>
              <a:xfrm>
                <a:off x="6099480" y="325440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6" name="Google Shape;1412;p68"/>
              <p:cNvSpPr/>
              <p:nvPr/>
            </p:nvSpPr>
            <p:spPr>
              <a:xfrm>
                <a:off x="6152400" y="33076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7" name="Google Shape;1413;p68"/>
              <p:cNvSpPr/>
              <p:nvPr/>
            </p:nvSpPr>
            <p:spPr>
              <a:xfrm>
                <a:off x="6207480" y="336240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8" name="Google Shape;1414;p68"/>
              <p:cNvSpPr/>
              <p:nvPr/>
            </p:nvSpPr>
            <p:spPr>
              <a:xfrm>
                <a:off x="6262200" y="34174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39" name="Google Shape;1415;p68"/>
              <p:cNvSpPr/>
              <p:nvPr/>
            </p:nvSpPr>
            <p:spPr>
              <a:xfrm>
                <a:off x="6316920" y="3472200"/>
                <a:ext cx="548640" cy="5486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40" name="Google Shape;1416;p68"/>
              <p:cNvSpPr/>
              <p:nvPr/>
            </p:nvSpPr>
            <p:spPr>
              <a:xfrm>
                <a:off x="6378120" y="3533040"/>
                <a:ext cx="426600" cy="42660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841" name="Google Shape;1417;p68"/>
              <p:cNvSpPr/>
              <p:nvPr/>
            </p:nvSpPr>
            <p:spPr>
              <a:xfrm>
                <a:off x="6438960" y="359424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</p:grpSp>
      <p:sp>
        <p:nvSpPr>
          <p:cNvPr id="842" name="Google Shape;1418;p68"/>
          <p:cNvSpPr/>
          <p:nvPr/>
        </p:nvSpPr>
        <p:spPr>
          <a:xfrm>
            <a:off x="1785600" y="2982240"/>
            <a:ext cx="453960" cy="456840"/>
          </a:xfrm>
          <a:custGeom>
            <a:avLst/>
            <a:gdLst>
              <a:gd name="textAreaLeft" fmla="*/ 0 w 453960"/>
              <a:gd name="textAreaRight" fmla="*/ 454320 w 453960"/>
              <a:gd name="textAreaTop" fmla="*/ 0 h 456840"/>
              <a:gd name="textAreaBottom" fmla="*/ 457200 h 456840"/>
            </a:gdLst>
            <a:ahLst/>
            <a:cxnLst/>
            <a:rect l="textAreaLeft" t="textAreaTop" r="textAreaRight" b="textAreaBottom"/>
            <a:pathLst>
              <a:path w="10860" h="10872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843" name="Google Shape;1419;p68"/>
          <p:cNvGrpSpPr/>
          <p:nvPr/>
        </p:nvGrpSpPr>
        <p:grpSpPr>
          <a:xfrm>
            <a:off x="2710080" y="2982600"/>
            <a:ext cx="454320" cy="456480"/>
            <a:chOff x="2710080" y="2982600"/>
            <a:chExt cx="454320" cy="456480"/>
          </a:xfrm>
        </p:grpSpPr>
        <p:sp>
          <p:nvSpPr>
            <p:cNvPr id="844" name="Google Shape;1420;p68"/>
            <p:cNvSpPr/>
            <p:nvPr/>
          </p:nvSpPr>
          <p:spPr>
            <a:xfrm>
              <a:off x="2710080" y="2982600"/>
              <a:ext cx="454320" cy="456480"/>
            </a:xfrm>
            <a:custGeom>
              <a:avLst/>
              <a:gdLst>
                <a:gd name="textAreaLeft" fmla="*/ 0 w 454320"/>
                <a:gd name="textAreaRight" fmla="*/ 454680 w 454320"/>
                <a:gd name="textAreaTop" fmla="*/ 0 h 456480"/>
                <a:gd name="textAreaBottom" fmla="*/ 456840 h 45648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845" name="Google Shape;1421;p68"/>
            <p:cNvSpPr/>
            <p:nvPr/>
          </p:nvSpPr>
          <p:spPr>
            <a:xfrm>
              <a:off x="2795040" y="3068640"/>
              <a:ext cx="282600" cy="284040"/>
            </a:xfrm>
            <a:custGeom>
              <a:avLst/>
              <a:gdLst>
                <a:gd name="textAreaLeft" fmla="*/ 0 w 282600"/>
                <a:gd name="textAreaRight" fmla="*/ 282960 w 282600"/>
                <a:gd name="textAreaTop" fmla="*/ 0 h 284040"/>
                <a:gd name="textAreaBottom" fmla="*/ 284400 h 28404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846" name="Google Shape;1422;p68"/>
            <p:cNvSpPr/>
            <p:nvPr/>
          </p:nvSpPr>
          <p:spPr>
            <a:xfrm>
              <a:off x="2860920" y="3135960"/>
              <a:ext cx="150480" cy="148680"/>
            </a:xfrm>
            <a:custGeom>
              <a:avLst/>
              <a:gdLst>
                <a:gd name="textAreaLeft" fmla="*/ 0 w 150480"/>
                <a:gd name="textAreaRight" fmla="*/ 150840 w 150480"/>
                <a:gd name="textAreaTop" fmla="*/ 0 h 148680"/>
                <a:gd name="textAreaBottom" fmla="*/ 149040 h 14868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4520" bIns="74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847" name="Google Shape;1423;p68"/>
            <p:cNvSpPr/>
            <p:nvPr/>
          </p:nvSpPr>
          <p:spPr>
            <a:xfrm>
              <a:off x="2993760" y="3105000"/>
              <a:ext cx="38520" cy="38160"/>
            </a:xfrm>
            <a:custGeom>
              <a:avLst/>
              <a:gdLst>
                <a:gd name="textAreaLeft" fmla="*/ 0 w 38520"/>
                <a:gd name="textAreaRight" fmla="*/ 38880 w 38520"/>
                <a:gd name="textAreaTop" fmla="*/ 0 h 38160"/>
                <a:gd name="textAreaBottom" fmla="*/ 38520 h 3816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9080" bIns="190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848" name="Google Shape;1424;p68"/>
          <p:cNvGrpSpPr/>
          <p:nvPr/>
        </p:nvGrpSpPr>
        <p:grpSpPr>
          <a:xfrm>
            <a:off x="3630240" y="2982240"/>
            <a:ext cx="456840" cy="456840"/>
            <a:chOff x="3630240" y="2982240"/>
            <a:chExt cx="456840" cy="456840"/>
          </a:xfrm>
        </p:grpSpPr>
        <p:sp>
          <p:nvSpPr>
            <p:cNvPr id="849" name="Google Shape;1425;p68"/>
            <p:cNvSpPr/>
            <p:nvPr/>
          </p:nvSpPr>
          <p:spPr>
            <a:xfrm>
              <a:off x="3630240" y="2982240"/>
              <a:ext cx="456840" cy="456840"/>
            </a:xfrm>
            <a:custGeom>
              <a:avLst/>
              <a:gdLst>
                <a:gd name="textAreaLeft" fmla="*/ 0 w 456840"/>
                <a:gd name="textAreaRight" fmla="*/ 457200 w 45684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10871" h="1086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850" name="Google Shape;1426;p68"/>
            <p:cNvSpPr/>
            <p:nvPr/>
          </p:nvSpPr>
          <p:spPr>
            <a:xfrm>
              <a:off x="3696840" y="3048480"/>
              <a:ext cx="322560" cy="321120"/>
            </a:xfrm>
            <a:custGeom>
              <a:avLst/>
              <a:gdLst>
                <a:gd name="textAreaLeft" fmla="*/ 0 w 322560"/>
                <a:gd name="textAreaRight" fmla="*/ 322920 w 322560"/>
                <a:gd name="textAreaTop" fmla="*/ 0 h 321120"/>
                <a:gd name="textAreaBottom" fmla="*/ 321480 h 321120"/>
              </a:gdLst>
              <a:ahLst/>
              <a:cxnLst/>
              <a:rect l="textAreaLeft" t="textAreaTop" r="textAreaRight" b="textAreaBottom"/>
              <a:pathLst>
                <a:path w="7681" h="7633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851" name="Google Shape;1427;p68"/>
            <p:cNvSpPr/>
            <p:nvPr/>
          </p:nvSpPr>
          <p:spPr>
            <a:xfrm>
              <a:off x="3760200" y="3106800"/>
              <a:ext cx="201960" cy="199440"/>
            </a:xfrm>
            <a:custGeom>
              <a:avLst/>
              <a:gdLst>
                <a:gd name="textAreaLeft" fmla="*/ 0 w 201960"/>
                <a:gd name="textAreaRight" fmla="*/ 202320 w 201960"/>
                <a:gd name="textAreaTop" fmla="*/ 0 h 199440"/>
                <a:gd name="textAreaBottom" fmla="*/ 199800 h 199440"/>
              </a:gdLst>
              <a:ahLst/>
              <a:cxnLst/>
              <a:rect l="textAreaLeft" t="textAreaTop" r="textAreaRight" b="textAreaBottom"/>
              <a:pathLst>
                <a:path w="4811" h="4746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90B040A-4AAF-67CF-FCC6-B5A5D350C085}"/>
              </a:ext>
            </a:extLst>
          </p:cNvPr>
          <p:cNvSpPr/>
          <p:nvPr/>
        </p:nvSpPr>
        <p:spPr>
          <a:xfrm>
            <a:off x="996902" y="3678226"/>
            <a:ext cx="3932608" cy="5596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1375;p66"/>
          <p:cNvSpPr/>
          <p:nvPr/>
        </p:nvSpPr>
        <p:spPr>
          <a:xfrm>
            <a:off x="5667480" y="666720"/>
            <a:ext cx="1914120" cy="3809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904760" rIns="870823080" bIns="1904760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1695600" y="853560"/>
            <a:ext cx="2999880" cy="628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>
                <a:solidFill>
                  <a:schemeClr val="dk1"/>
                </a:solidFill>
                <a:latin typeface="DM Sans Medium"/>
                <a:ea typeface="DM Sans Medium"/>
              </a:rPr>
              <a:t>Introduction</a:t>
            </a:r>
            <a:endParaRPr lang="fr-FR" sz="3000" b="1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 type="subTitle"/>
          </p:nvPr>
        </p:nvSpPr>
        <p:spPr>
          <a:xfrm>
            <a:off x="1161907" y="1753173"/>
            <a:ext cx="4133993" cy="185870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 indent="0" algn="ctr">
              <a:lnSpc>
                <a:spcPct val="150000"/>
              </a:lnSpc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Roboto"/>
                <a:ea typeface="Roboto"/>
              </a:rPr>
              <a:t>The Dataset contains detailed information about employees of a company, covering a wide range of personal, professional, and organizational aspects. The data is generally designed to provide a comprehensive overview of the workforce, enabling analysis of performance, career planning, human resource management, or studying factors affecting employee retention (e.g., turnover or retention).</a:t>
            </a:r>
          </a:p>
        </p:txBody>
      </p:sp>
      <p:pic>
        <p:nvPicPr>
          <p:cNvPr id="727" name="Google Shape;1378;p66"/>
          <p:cNvPicPr/>
          <p:nvPr/>
        </p:nvPicPr>
        <p:blipFill>
          <a:blip r:embed="rId2"/>
          <a:srcRect l="36295" r="34649"/>
          <a:stretch/>
        </p:blipFill>
        <p:spPr>
          <a:xfrm>
            <a:off x="5794920" y="853560"/>
            <a:ext cx="1677600" cy="3248280"/>
          </a:xfrm>
          <a:prstGeom prst="rect">
            <a:avLst/>
          </a:prstGeom>
          <a:ln w="19050">
            <a:solidFill>
              <a:srgbClr val="0D0D0D"/>
            </a:solidFill>
            <a:rou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15C8DD87-4C55-545B-D6B8-7AC9C21B938F}"/>
              </a:ext>
            </a:extLst>
          </p:cNvPr>
          <p:cNvSpPr txBox="1">
            <a:spLocks/>
          </p:cNvSpPr>
          <p:nvPr/>
        </p:nvSpPr>
        <p:spPr>
          <a:xfrm>
            <a:off x="1282222" y="653316"/>
            <a:ext cx="1289099" cy="1095120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4800" spc="-1" dirty="0">
                <a:solidFill>
                  <a:schemeClr val="dk1"/>
                </a:solidFill>
                <a:latin typeface="Arial"/>
              </a:rPr>
              <a:t>01</a:t>
            </a: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736BD7FF-1A86-2629-2E65-996E73BD6C51}"/>
              </a:ext>
            </a:extLst>
          </p:cNvPr>
          <p:cNvSpPr txBox="1">
            <a:spLocks/>
          </p:cNvSpPr>
          <p:nvPr/>
        </p:nvSpPr>
        <p:spPr>
          <a:xfrm>
            <a:off x="2976958" y="727405"/>
            <a:ext cx="2554134" cy="102103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5000" spc="-1" dirty="0">
                <a:solidFill>
                  <a:schemeClr val="dk1"/>
                </a:solidFill>
                <a:latin typeface="Arial"/>
              </a:rPr>
              <a:t>Plan </a:t>
            </a: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287DABF5-65E8-86DD-E276-FF3111943A8D}"/>
              </a:ext>
            </a:extLst>
          </p:cNvPr>
          <p:cNvSpPr txBox="1">
            <a:spLocks/>
          </p:cNvSpPr>
          <p:nvPr/>
        </p:nvSpPr>
        <p:spPr>
          <a:xfrm>
            <a:off x="1282222" y="2105270"/>
            <a:ext cx="6947378" cy="192359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endParaRPr lang="ar-EG" sz="1050" dirty="0"/>
          </a:p>
          <a:p>
            <a:pPr marL="571500" indent="-342900">
              <a:lnSpc>
                <a:spcPct val="100000"/>
              </a:lnSpc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r>
              <a:rPr lang="en-US" sz="1400" b="1" dirty="0"/>
              <a:t>Exploring and cleaning data </a:t>
            </a:r>
          </a:p>
          <a:p>
            <a:pPr marL="571500" indent="-342900">
              <a:lnSpc>
                <a:spcPct val="100000"/>
              </a:lnSpc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r>
              <a:rPr lang="en-US" sz="1400" b="1" dirty="0"/>
              <a:t>Question Analysis</a:t>
            </a:r>
          </a:p>
          <a:p>
            <a:pPr marL="571500" indent="-342900">
              <a:lnSpc>
                <a:spcPct val="100000"/>
              </a:lnSpc>
              <a:buFont typeface="Arial" panose="020B0604020202020204" pitchFamily="34" charset="0"/>
              <a:buAutoNum type="arabicPeriod"/>
              <a:tabLst>
                <a:tab pos="0" algn="l"/>
              </a:tabLst>
            </a:pPr>
            <a:r>
              <a:rPr lang="en-US" sz="1400" b="1" dirty="0"/>
              <a:t>Data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408935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2173992" y="1052535"/>
            <a:ext cx="2198628" cy="51500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0" strike="noStrike" spc="-1" dirty="0">
                <a:solidFill>
                  <a:schemeClr val="dk1"/>
                </a:solidFill>
                <a:latin typeface="DM Sans Medium"/>
                <a:ea typeface="DM Sans Medium"/>
              </a:rPr>
              <a:t>Data Overview</a:t>
            </a:r>
            <a:endParaRPr lang="fr-FR" sz="2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title"/>
          </p:nvPr>
        </p:nvSpPr>
        <p:spPr>
          <a:xfrm>
            <a:off x="1261598" y="870553"/>
            <a:ext cx="862836" cy="784751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0" strike="noStrike" spc="-1" dirty="0">
                <a:solidFill>
                  <a:schemeClr val="dk1"/>
                </a:solidFill>
                <a:latin typeface="DM Sans Medium"/>
                <a:ea typeface="DM Sans Medium"/>
              </a:rPr>
              <a:t>0</a:t>
            </a:r>
            <a:r>
              <a:rPr lang="en" sz="2800" spc="-1" dirty="0">
                <a:solidFill>
                  <a:schemeClr val="dk1"/>
                </a:solidFill>
                <a:latin typeface="DM Sans Medium"/>
                <a:ea typeface="DM Sans Medium"/>
              </a:rPr>
              <a:t>1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730" name="Google Shape;860;p38"/>
          <p:cNvGrpSpPr/>
          <p:nvPr/>
        </p:nvGrpSpPr>
        <p:grpSpPr>
          <a:xfrm>
            <a:off x="6512779" y="1452803"/>
            <a:ext cx="2976480" cy="2669400"/>
            <a:chOff x="5454000" y="1236960"/>
            <a:chExt cx="2976480" cy="2669400"/>
          </a:xfrm>
        </p:grpSpPr>
        <p:grpSp>
          <p:nvGrpSpPr>
            <p:cNvPr id="731" name="Google Shape;862;p38"/>
            <p:cNvGrpSpPr/>
            <p:nvPr/>
          </p:nvGrpSpPr>
          <p:grpSpPr>
            <a:xfrm>
              <a:off x="5636880" y="2809440"/>
              <a:ext cx="1096560" cy="1096560"/>
              <a:chOff x="5636880" y="2809440"/>
              <a:chExt cx="1096560" cy="1096560"/>
            </a:xfrm>
          </p:grpSpPr>
          <p:sp>
            <p:nvSpPr>
              <p:cNvPr id="732" name="Google Shape;863;p38"/>
              <p:cNvSpPr/>
              <p:nvPr/>
            </p:nvSpPr>
            <p:spPr>
              <a:xfrm>
                <a:off x="5636880" y="2809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3" name="Google Shape;864;p38"/>
              <p:cNvSpPr/>
              <p:nvPr/>
            </p:nvSpPr>
            <p:spPr>
              <a:xfrm>
                <a:off x="5693400" y="28659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4" name="Google Shape;865;p38"/>
              <p:cNvSpPr/>
              <p:nvPr/>
            </p:nvSpPr>
            <p:spPr>
              <a:xfrm>
                <a:off x="5746680" y="29188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5" name="Google Shape;866;p38"/>
              <p:cNvSpPr/>
              <p:nvPr/>
            </p:nvSpPr>
            <p:spPr>
              <a:xfrm>
                <a:off x="5801400" y="29739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6" name="Google Shape;867;p38"/>
              <p:cNvSpPr/>
              <p:nvPr/>
            </p:nvSpPr>
            <p:spPr>
              <a:xfrm>
                <a:off x="5856480" y="30286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7" name="Google Shape;868;p38"/>
              <p:cNvSpPr/>
              <p:nvPr/>
            </p:nvSpPr>
            <p:spPr>
              <a:xfrm>
                <a:off x="5911200" y="30837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8" name="Google Shape;869;p38"/>
              <p:cNvSpPr/>
              <p:nvPr/>
            </p:nvSpPr>
            <p:spPr>
              <a:xfrm>
                <a:off x="5972040" y="31446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39" name="Google Shape;870;p38"/>
              <p:cNvSpPr/>
              <p:nvPr/>
            </p:nvSpPr>
            <p:spPr>
              <a:xfrm>
                <a:off x="6033240" y="32058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40" name="Google Shape;871;p38"/>
            <p:cNvSpPr/>
            <p:nvPr/>
          </p:nvSpPr>
          <p:spPr>
            <a:xfrm flipH="1">
              <a:off x="7728120" y="15314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E630B34-3F5D-3F99-4C7F-AB663A66B1E6}"/>
              </a:ext>
            </a:extLst>
          </p:cNvPr>
          <p:cNvSpPr txBox="1"/>
          <p:nvPr/>
        </p:nvSpPr>
        <p:spPr>
          <a:xfrm>
            <a:off x="880024" y="2082909"/>
            <a:ext cx="5245769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data contains sensitive information (e.g., names and salaries), requiring careful handling in compliance with data protection laws.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dates indicate that the data spans a long period (from 2012 to 2022), allowing for long-term trend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Columns like "Years Since Last Promotion" and "Years With  Curr Manager" suggest the company’s focus on tracking career progression and management relationships.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2336443" y="831552"/>
            <a:ext cx="3879430" cy="59211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000" b="1" dirty="0"/>
              <a:t> Potential Business Questions</a:t>
            </a:r>
            <a:endParaRPr lang="fr-FR" sz="2000" b="1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 type="subTitle"/>
          </p:nvPr>
        </p:nvSpPr>
        <p:spPr>
          <a:xfrm>
            <a:off x="639392" y="1607400"/>
            <a:ext cx="6428301" cy="257959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1" dirty="0"/>
              <a:t>1 .  Attrition Analysis:</a:t>
            </a:r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r>
              <a:rPr lang="en-US" sz="1050" dirty="0"/>
              <a:t>What factors are correlated with employee attrition?</a:t>
            </a:r>
            <a:endParaRPr lang="en-US" sz="1050" b="1" dirty="0"/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r>
              <a:rPr lang="en-US" sz="1050" dirty="0"/>
              <a:t>Is low salary or frequent travel linked to resignations?</a:t>
            </a:r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r>
              <a:rPr lang="en-US" sz="1050" dirty="0"/>
              <a:t>Are there specific departments or roles with higher attrition?</a:t>
            </a:r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r>
              <a:rPr lang="en-US" sz="1050" dirty="0"/>
              <a:t>Is overtime work linked to resignations?</a:t>
            </a:r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r>
              <a:rPr lang="en-US" sz="1050" dirty="0"/>
              <a:t>Does the number of years at the company or time since the last promotion affect likelihood of leaving?</a:t>
            </a:r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endParaRPr lang="ar-EG" sz="1050" dirty="0"/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050" dirty="0"/>
          </a:p>
        </p:txBody>
      </p:sp>
      <p:grpSp>
        <p:nvGrpSpPr>
          <p:cNvPr id="743" name="Google Shape;842;p37"/>
          <p:cNvGrpSpPr/>
          <p:nvPr/>
        </p:nvGrpSpPr>
        <p:grpSpPr>
          <a:xfrm>
            <a:off x="-947520" y="-1339200"/>
            <a:ext cx="4615560" cy="4674960"/>
            <a:chOff x="-947520" y="-1339200"/>
            <a:chExt cx="4615560" cy="4674960"/>
          </a:xfrm>
        </p:grpSpPr>
        <p:grpSp>
          <p:nvGrpSpPr>
            <p:cNvPr id="744" name="Google Shape;844;p37"/>
            <p:cNvGrpSpPr/>
            <p:nvPr/>
          </p:nvGrpSpPr>
          <p:grpSpPr>
            <a:xfrm>
              <a:off x="144360" y="450000"/>
              <a:ext cx="1096560" cy="1096560"/>
              <a:chOff x="144360" y="450000"/>
              <a:chExt cx="1096560" cy="1096560"/>
            </a:xfrm>
          </p:grpSpPr>
          <p:sp>
            <p:nvSpPr>
              <p:cNvPr id="745" name="Google Shape;845;p37"/>
              <p:cNvSpPr/>
              <p:nvPr/>
            </p:nvSpPr>
            <p:spPr>
              <a:xfrm>
                <a:off x="144360" y="45000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6" name="Google Shape;846;p37"/>
              <p:cNvSpPr/>
              <p:nvPr/>
            </p:nvSpPr>
            <p:spPr>
              <a:xfrm>
                <a:off x="200880" y="50652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7" name="Google Shape;847;p37"/>
              <p:cNvSpPr/>
              <p:nvPr/>
            </p:nvSpPr>
            <p:spPr>
              <a:xfrm>
                <a:off x="253800" y="55944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8" name="Google Shape;848;p37"/>
              <p:cNvSpPr/>
              <p:nvPr/>
            </p:nvSpPr>
            <p:spPr>
              <a:xfrm>
                <a:off x="308880" y="61452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49" name="Google Shape;849;p37"/>
              <p:cNvSpPr/>
              <p:nvPr/>
            </p:nvSpPr>
            <p:spPr>
              <a:xfrm>
                <a:off x="363600" y="66924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50" name="Google Shape;850;p37"/>
              <p:cNvSpPr/>
              <p:nvPr/>
            </p:nvSpPr>
            <p:spPr>
              <a:xfrm>
                <a:off x="418680" y="7239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51" name="Google Shape;851;p37"/>
              <p:cNvSpPr/>
              <p:nvPr/>
            </p:nvSpPr>
            <p:spPr>
              <a:xfrm>
                <a:off x="479520" y="78516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52" name="Google Shape;852;p37"/>
              <p:cNvSpPr/>
              <p:nvPr/>
            </p:nvSpPr>
            <p:spPr>
              <a:xfrm>
                <a:off x="540360" y="8460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53" name="Google Shape;853;p37"/>
            <p:cNvSpPr/>
            <p:nvPr/>
          </p:nvSpPr>
          <p:spPr>
            <a:xfrm flipH="1">
              <a:off x="143640" y="189216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2" name="PlaceHolder 2">
            <a:extLst>
              <a:ext uri="{FF2B5EF4-FFF2-40B4-BE49-F238E27FC236}">
                <a16:creationId xmlns:a16="http://schemas.microsoft.com/office/drawing/2014/main" id="{4CADE459-BECA-F8C8-723E-D1272E724658}"/>
              </a:ext>
            </a:extLst>
          </p:cNvPr>
          <p:cNvSpPr txBox="1">
            <a:spLocks/>
          </p:cNvSpPr>
          <p:nvPr/>
        </p:nvSpPr>
        <p:spPr>
          <a:xfrm>
            <a:off x="1461600" y="733532"/>
            <a:ext cx="936720" cy="788156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spc="-1" dirty="0">
                <a:solidFill>
                  <a:schemeClr val="dk1"/>
                </a:solidFill>
                <a:latin typeface="DM Sans Medium"/>
                <a:ea typeface="DM Sans Medium"/>
              </a:rPr>
              <a:t>02</a:t>
            </a:r>
            <a:endParaRPr lang="fr-FR" sz="2800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2"/>
          <p:cNvSpPr>
            <a:spLocks noGrp="1"/>
          </p:cNvSpPr>
          <p:nvPr>
            <p:ph type="subTitle"/>
          </p:nvPr>
        </p:nvSpPr>
        <p:spPr>
          <a:xfrm>
            <a:off x="542619" y="845648"/>
            <a:ext cx="7817610" cy="3829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7553"/>
          </a:bodyPr>
          <a:lstStyle/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endParaRPr lang="en-US" sz="1200" b="1" dirty="0"/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1" dirty="0"/>
              <a:t>2.  Salary Analysis:</a:t>
            </a:r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r>
              <a:rPr lang="en-US" sz="1100" dirty="0"/>
              <a:t>Are there salary differences between departments?</a:t>
            </a:r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r>
              <a:rPr lang="en-US" sz="1100" dirty="0"/>
              <a:t>Are there gender or ethnicity pay gaps?</a:t>
            </a:r>
            <a:r>
              <a:rPr lang="ar-EG" sz="1100" dirty="0"/>
              <a:t> </a:t>
            </a:r>
            <a:endParaRPr lang="en-US" sz="1100" dirty="0"/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100" dirty="0"/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1" dirty="0"/>
              <a:t>3.  Performance &amp; Retention:</a:t>
            </a:r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r>
              <a:rPr lang="en-US" sz="1100" dirty="0"/>
              <a:t>What factors affect long-term employee retention?</a:t>
            </a:r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r>
              <a:rPr lang="en-US" sz="1100" dirty="0"/>
              <a:t>Is there a relationship between education field and job role?</a:t>
            </a:r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r>
              <a:rPr lang="en-US" sz="1100" dirty="0"/>
              <a:t>Does getting promoted influence?</a:t>
            </a:r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endParaRPr lang="en-US" sz="1100" dirty="0"/>
          </a:p>
          <a:p>
            <a:pPr marL="514350" indent="-285750">
              <a:lnSpc>
                <a:spcPct val="100000"/>
              </a:lnSpc>
              <a:buFont typeface="+mj-lt"/>
              <a:buAutoNum type="romanUcPeriod"/>
              <a:tabLst>
                <a:tab pos="0" algn="l"/>
              </a:tabLst>
            </a:pP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1467159" y="2334060"/>
            <a:ext cx="3964240" cy="13527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0" strike="noStrike" spc="-1" dirty="0">
                <a:solidFill>
                  <a:schemeClr val="dk1"/>
                </a:solidFill>
                <a:latin typeface="DM Sans Medium"/>
                <a:ea typeface="DM Sans Medium"/>
              </a:rPr>
              <a:t>HR </a:t>
            </a:r>
            <a:r>
              <a:rPr lang="en" sz="2800" spc="-1" dirty="0">
                <a:solidFill>
                  <a:schemeClr val="dk1"/>
                </a:solidFill>
                <a:latin typeface="DM Sans Medium"/>
                <a:ea typeface="DM Sans Medium"/>
              </a:rPr>
              <a:t>Results and data Visualization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 type="title"/>
          </p:nvPr>
        </p:nvSpPr>
        <p:spPr>
          <a:xfrm>
            <a:off x="1399100" y="1313334"/>
            <a:ext cx="1007216" cy="707971"/>
          </a:xfrm>
          <a:prstGeom prst="rect">
            <a:avLst/>
          </a:prstGeom>
          <a:noFill/>
          <a:ln w="19080">
            <a:solidFill>
              <a:schemeClr val="dk1"/>
            </a:solidFill>
            <a:round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0" strike="noStrike" spc="-1" dirty="0">
                <a:solidFill>
                  <a:schemeClr val="dk1"/>
                </a:solidFill>
                <a:latin typeface="DM Sans Medium"/>
                <a:ea typeface="DM Sans Medium"/>
              </a:rPr>
              <a:t>03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773" name="Google Shape;860;p38"/>
          <p:cNvGrpSpPr/>
          <p:nvPr/>
        </p:nvGrpSpPr>
        <p:grpSpPr>
          <a:xfrm>
            <a:off x="5454000" y="1236960"/>
            <a:ext cx="2976480" cy="2669400"/>
            <a:chOff x="5454000" y="1236960"/>
            <a:chExt cx="2976480" cy="2669400"/>
          </a:xfrm>
        </p:grpSpPr>
        <p:grpSp>
          <p:nvGrpSpPr>
            <p:cNvPr id="774" name="Google Shape;862;p38"/>
            <p:cNvGrpSpPr/>
            <p:nvPr/>
          </p:nvGrpSpPr>
          <p:grpSpPr>
            <a:xfrm>
              <a:off x="5636880" y="2809440"/>
              <a:ext cx="1096560" cy="1096560"/>
              <a:chOff x="5636880" y="2809440"/>
              <a:chExt cx="1096560" cy="1096560"/>
            </a:xfrm>
          </p:grpSpPr>
          <p:sp>
            <p:nvSpPr>
              <p:cNvPr id="775" name="Google Shape;863;p38"/>
              <p:cNvSpPr/>
              <p:nvPr/>
            </p:nvSpPr>
            <p:spPr>
              <a:xfrm>
                <a:off x="5636880" y="2809440"/>
                <a:ext cx="1096560" cy="1096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6" name="Google Shape;864;p38"/>
              <p:cNvSpPr/>
              <p:nvPr/>
            </p:nvSpPr>
            <p:spPr>
              <a:xfrm>
                <a:off x="5693400" y="2865960"/>
                <a:ext cx="983520" cy="983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7" name="Google Shape;865;p38"/>
              <p:cNvSpPr/>
              <p:nvPr/>
            </p:nvSpPr>
            <p:spPr>
              <a:xfrm>
                <a:off x="5746680" y="2918880"/>
                <a:ext cx="877680" cy="8776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8" name="Google Shape;866;p38"/>
              <p:cNvSpPr/>
              <p:nvPr/>
            </p:nvSpPr>
            <p:spPr>
              <a:xfrm>
                <a:off x="5801400" y="2973960"/>
                <a:ext cx="767520" cy="76752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79" name="Google Shape;867;p38"/>
              <p:cNvSpPr/>
              <p:nvPr/>
            </p:nvSpPr>
            <p:spPr>
              <a:xfrm>
                <a:off x="5856480" y="3028680"/>
                <a:ext cx="658080" cy="6580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0" name="Google Shape;868;p38"/>
              <p:cNvSpPr/>
              <p:nvPr/>
            </p:nvSpPr>
            <p:spPr>
              <a:xfrm>
                <a:off x="5911200" y="3083760"/>
                <a:ext cx="548280" cy="54828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1" name="Google Shape;869;p38"/>
              <p:cNvSpPr/>
              <p:nvPr/>
            </p:nvSpPr>
            <p:spPr>
              <a:xfrm>
                <a:off x="5972040" y="3144600"/>
                <a:ext cx="426240" cy="42624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82" name="Google Shape;870;p38"/>
              <p:cNvSpPr/>
              <p:nvPr/>
            </p:nvSpPr>
            <p:spPr>
              <a:xfrm>
                <a:off x="6033240" y="3205800"/>
                <a:ext cx="304560" cy="304560"/>
              </a:xfrm>
              <a:prstGeom prst="ellipse">
                <a:avLst/>
              </a:prstGeom>
              <a:noFill/>
              <a:ln w="9525">
                <a:solidFill>
                  <a:srgbClr val="0D0D0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algn="ctr"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83" name="Google Shape;871;p38"/>
            <p:cNvSpPr/>
            <p:nvPr/>
          </p:nvSpPr>
          <p:spPr>
            <a:xfrm flipH="1">
              <a:off x="7728120" y="1531440"/>
              <a:ext cx="273960" cy="27396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360" bIns="936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616B4-B925-F769-E50A-CB5307464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34" y="1119754"/>
            <a:ext cx="6414551" cy="3692551"/>
          </a:xfrm>
          <a:prstGeom prst="rect">
            <a:avLst/>
          </a:prstGeom>
        </p:spPr>
      </p:pic>
      <p:sp>
        <p:nvSpPr>
          <p:cNvPr id="4" name="PlaceHolder 1">
            <a:extLst>
              <a:ext uri="{FF2B5EF4-FFF2-40B4-BE49-F238E27FC236}">
                <a16:creationId xmlns:a16="http://schemas.microsoft.com/office/drawing/2014/main" id="{955E87C9-9B1F-A007-4ED3-871ED6999102}"/>
              </a:ext>
            </a:extLst>
          </p:cNvPr>
          <p:cNvSpPr txBox="1">
            <a:spLocks/>
          </p:cNvSpPr>
          <p:nvPr/>
        </p:nvSpPr>
        <p:spPr>
          <a:xfrm>
            <a:off x="765890" y="216503"/>
            <a:ext cx="2039187" cy="76664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2800" b="1" spc="-1" dirty="0">
                <a:solidFill>
                  <a:schemeClr val="dk1"/>
                </a:solidFill>
                <a:latin typeface="Arial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28536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" name="Google Shape;1357;p64"/>
          <p:cNvGrpSpPr/>
          <p:nvPr/>
        </p:nvGrpSpPr>
        <p:grpSpPr>
          <a:xfrm>
            <a:off x="4471920" y="1112040"/>
            <a:ext cx="3958560" cy="2919240"/>
            <a:chOff x="4471920" y="1112040"/>
            <a:chExt cx="3958560" cy="2919240"/>
          </a:xfrm>
        </p:grpSpPr>
        <p:sp>
          <p:nvSpPr>
            <p:cNvPr id="785" name="Google Shape;1358;p64"/>
            <p:cNvSpPr/>
            <p:nvPr/>
          </p:nvSpPr>
          <p:spPr>
            <a:xfrm rot="10800000" flipH="1">
              <a:off x="5590440" y="3629520"/>
              <a:ext cx="1721160" cy="401760"/>
            </a:xfrm>
            <a:prstGeom prst="flowChartManualOperation">
              <a:avLst/>
            </a:prstGeom>
            <a:solidFill>
              <a:schemeClr val="lt1"/>
            </a:solidFill>
            <a:ln w="19050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86" name="Google Shape;1359;p64"/>
            <p:cNvSpPr/>
            <p:nvPr/>
          </p:nvSpPr>
          <p:spPr>
            <a:xfrm>
              <a:off x="4471920" y="1112040"/>
              <a:ext cx="3958560" cy="2566080"/>
            </a:xfrm>
            <a:prstGeom prst="rect">
              <a:avLst/>
            </a:prstGeom>
            <a:solidFill>
              <a:schemeClr val="lt1"/>
            </a:solidFill>
            <a:ln w="19050">
              <a:solidFill>
                <a:srgbClr val="0D0D0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pic>
        <p:nvPicPr>
          <p:cNvPr id="787" name="Google Shape;1360;p64"/>
          <p:cNvPicPr/>
          <p:nvPr/>
        </p:nvPicPr>
        <p:blipFill>
          <a:blip r:embed="rId2"/>
          <a:srcRect l="3891" r="3883"/>
          <a:stretch/>
        </p:blipFill>
        <p:spPr>
          <a:xfrm>
            <a:off x="4622400" y="1279800"/>
            <a:ext cx="3657960" cy="2230920"/>
          </a:xfrm>
          <a:prstGeom prst="rect">
            <a:avLst/>
          </a:prstGeom>
          <a:ln w="19050">
            <a:solidFill>
              <a:srgbClr val="0D0D0D"/>
            </a:solidFill>
            <a:round/>
          </a:ln>
        </p:spPr>
      </p:pic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863640" y="552893"/>
            <a:ext cx="3123720" cy="39694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100" b="1" strike="noStrike" spc="-1" dirty="0" err="1">
                <a:solidFill>
                  <a:schemeClr val="dk1"/>
                </a:solidFill>
                <a:latin typeface="Arial"/>
              </a:rPr>
              <a:t>What</a:t>
            </a:r>
            <a:r>
              <a:rPr lang="fr-FR" sz="1100" b="1" spc="-1" dirty="0">
                <a:solidFill>
                  <a:schemeClr val="dk1"/>
                </a:solidFill>
                <a:latin typeface="Arial"/>
              </a:rPr>
              <a:t> </a:t>
            </a:r>
            <a:r>
              <a:rPr lang="fr-FR" sz="1100" b="1" spc="-1" dirty="0" err="1">
                <a:solidFill>
                  <a:schemeClr val="dk1"/>
                </a:solidFill>
                <a:latin typeface="Arial"/>
              </a:rPr>
              <a:t>we</a:t>
            </a:r>
            <a:r>
              <a:rPr lang="fr-FR" sz="1100" b="1" spc="-1" dirty="0">
                <a:solidFill>
                  <a:schemeClr val="dk1"/>
                </a:solidFill>
                <a:latin typeface="Arial"/>
              </a:rPr>
              <a:t> </a:t>
            </a:r>
            <a:r>
              <a:rPr lang="fr-FR" sz="1100" b="1" spc="-1" dirty="0" err="1">
                <a:solidFill>
                  <a:schemeClr val="dk1"/>
                </a:solidFill>
                <a:latin typeface="Arial"/>
              </a:rPr>
              <a:t>got</a:t>
            </a:r>
            <a:r>
              <a:rPr lang="fr-FR" sz="1100" b="1" spc="-1" dirty="0">
                <a:solidFill>
                  <a:schemeClr val="dk1"/>
                </a:solidFill>
                <a:latin typeface="Arial"/>
              </a:rPr>
              <a:t> </a:t>
            </a:r>
            <a:r>
              <a:rPr lang="fr-FR" sz="1100" b="1" spc="-1" dirty="0" err="1">
                <a:solidFill>
                  <a:schemeClr val="dk1"/>
                </a:solidFill>
                <a:latin typeface="Arial"/>
              </a:rPr>
              <a:t>from</a:t>
            </a:r>
            <a:r>
              <a:rPr lang="fr-FR" sz="1100" b="1" spc="-1" dirty="0">
                <a:solidFill>
                  <a:schemeClr val="dk1"/>
                </a:solidFill>
                <a:latin typeface="Arial"/>
              </a:rPr>
              <a:t> </a:t>
            </a:r>
            <a:r>
              <a:rPr lang="fr-FR" sz="1100" b="1" spc="-1" dirty="0" err="1">
                <a:solidFill>
                  <a:schemeClr val="dk1"/>
                </a:solidFill>
                <a:latin typeface="Arial"/>
              </a:rPr>
              <a:t>this</a:t>
            </a:r>
            <a:r>
              <a:rPr lang="fr-FR" sz="1100" b="1" spc="-1" dirty="0">
                <a:solidFill>
                  <a:schemeClr val="dk1"/>
                </a:solidFill>
                <a:latin typeface="Arial"/>
              </a:rPr>
              <a:t> insights</a:t>
            </a:r>
            <a:r>
              <a:rPr lang="fr-FR" sz="1100" spc="-1" dirty="0">
                <a:solidFill>
                  <a:schemeClr val="dk1"/>
                </a:solidFill>
                <a:latin typeface="Arial"/>
              </a:rPr>
              <a:t>?</a:t>
            </a:r>
            <a:endParaRPr lang="fr-FR" sz="11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ubTitle"/>
          </p:nvPr>
        </p:nvSpPr>
        <p:spPr>
          <a:xfrm>
            <a:off x="863639" y="949841"/>
            <a:ext cx="3538239" cy="375683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9215"/>
          </a:bodyPr>
          <a:lstStyle/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r>
              <a:rPr lang="en-US" sz="900" b="1" dirty="0">
                <a:effectLst/>
              </a:rPr>
              <a:t>General Statistics </a:t>
            </a:r>
            <a:r>
              <a:rPr lang="en-US" sz="900" dirty="0">
                <a:effectLst/>
              </a:rPr>
              <a:t>: There are 1,470 employees, with 237 having left, meaning an attrition rate of 16.12%. The average age is 28.99 years, the average salary is 112.96K, and the average years of service is 4.56 years.</a:t>
            </a:r>
          </a:p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r>
              <a:rPr lang="en-US" sz="900" b="1" dirty="0">
                <a:effectLst/>
              </a:rPr>
              <a:t>Attrition by Gender </a:t>
            </a:r>
            <a:r>
              <a:rPr lang="en-US" sz="900" dirty="0">
                <a:effectLst/>
              </a:rPr>
              <a:t>: Men (114) have a slightly higher attrition rate than women (104), but the gap isn’t significant.</a:t>
            </a:r>
          </a:p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r>
              <a:rPr lang="en-US" sz="900" b="1" dirty="0">
                <a:effectLst/>
              </a:rPr>
              <a:t>Attrition by Education Field</a:t>
            </a:r>
            <a:r>
              <a:rPr lang="en-US" sz="900" dirty="0">
                <a:effectLst/>
              </a:rPr>
              <a:t>: Computer Science (24.89%) and Information Systems (19.83%) have the highest attrition rates, while Economics (6.75%) has the lowest.</a:t>
            </a:r>
          </a:p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r>
              <a:rPr lang="en-US" sz="900" b="1" dirty="0">
                <a:effectLst/>
              </a:rPr>
              <a:t>Attrition by Age </a:t>
            </a:r>
            <a:r>
              <a:rPr lang="en-US" sz="900" dirty="0">
                <a:effectLst/>
              </a:rPr>
              <a:t>: Most attrition occurs in the 20-24 age group, decreasing as age increases.</a:t>
            </a:r>
          </a:p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r>
              <a:rPr lang="en-US" sz="900" b="1" dirty="0">
                <a:effectLst/>
              </a:rPr>
              <a:t>Years at Company</a:t>
            </a:r>
            <a:r>
              <a:rPr lang="en-US" sz="900" dirty="0">
                <a:effectLst/>
              </a:rPr>
              <a:t>: The highest attrition is in the first year (61), dropping significantly with more years of service.</a:t>
            </a:r>
          </a:p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r>
              <a:rPr lang="en-US" sz="900" b="1" dirty="0">
                <a:effectLst/>
              </a:rPr>
              <a:t>Overtime</a:t>
            </a:r>
            <a:r>
              <a:rPr lang="en-US" sz="900" dirty="0">
                <a:effectLst/>
              </a:rPr>
              <a:t>: 46.41% of those who left worked overtime, suggesting that work pressure might be a factor.</a:t>
            </a:r>
          </a:p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endParaRPr lang="en-US" sz="900" dirty="0">
              <a:effectLst/>
            </a:endParaRPr>
          </a:p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endParaRPr lang="en-US" sz="900" dirty="0">
              <a:effectLst/>
            </a:endParaRPr>
          </a:p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endParaRPr lang="en-US" sz="900" dirty="0">
              <a:effectLst/>
            </a:endParaRPr>
          </a:p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endParaRPr lang="en-US" sz="900" dirty="0">
              <a:effectLst/>
            </a:endParaRPr>
          </a:p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endParaRPr lang="en-US" sz="1000" dirty="0">
              <a:effectLst/>
            </a:endParaRPr>
          </a:p>
          <a:p>
            <a:pPr marL="400050" indent="-171450"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509</Words>
  <Application>Microsoft Office PowerPoint</Application>
  <PresentationFormat>On-screen Show (16:9)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31</vt:i4>
      </vt:variant>
      <vt:variant>
        <vt:lpstr>Slide Titles</vt:lpstr>
      </vt:variant>
      <vt:variant>
        <vt:i4>11</vt:i4>
      </vt:variant>
    </vt:vector>
  </HeadingPairs>
  <TitlesOfParts>
    <vt:vector size="48" baseType="lpstr">
      <vt:lpstr>Arial</vt:lpstr>
      <vt:lpstr>DM Sans Medium</vt:lpstr>
      <vt:lpstr>OpenSymbol</vt:lpstr>
      <vt:lpstr>Roboto</vt:lpstr>
      <vt:lpstr>Symbol</vt:lpstr>
      <vt:lpstr>Wingdings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Business Project Presentation by Slidesgo</vt:lpstr>
      <vt:lpstr>Slidesgo Final Pages</vt:lpstr>
      <vt:lpstr>Slidesgo Final Pages</vt:lpstr>
      <vt:lpstr>Human Resources Dataset Analysis </vt:lpstr>
      <vt:lpstr>Introduction</vt:lpstr>
      <vt:lpstr>PowerPoint Presentation</vt:lpstr>
      <vt:lpstr>Data Overview</vt:lpstr>
      <vt:lpstr> Potential Business Questions</vt:lpstr>
      <vt:lpstr>PowerPoint Presentation</vt:lpstr>
      <vt:lpstr>HR Results and data Visualization</vt:lpstr>
      <vt:lpstr>PowerPoint Presentation</vt:lpstr>
      <vt:lpstr>What we got from this insights?</vt:lpstr>
      <vt:lpstr>Overall Conclusion 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هادى سعيد السيد محمد ابراهيم</cp:lastModifiedBy>
  <cp:revision>3</cp:revision>
  <dcterms:modified xsi:type="dcterms:W3CDTF">2025-05-13T17:27:52Z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2025-04-29T16:15:02Z</dcterms:created>
  <dc:creator>Unknown Creator</dc:creator>
  <dc:description/>
  <dc:language>en-US</dc:language>
  <cp:lastModifiedBy>Unknown Creator</cp:lastModifiedBy>
  <dcterms:modified xsi:type="dcterms:W3CDTF">2025-04-29T16:15:02Z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